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742" r:id="rId2"/>
    <p:sldId id="743" r:id="rId3"/>
    <p:sldId id="744" r:id="rId4"/>
    <p:sldId id="692" r:id="rId5"/>
    <p:sldId id="693" r:id="rId6"/>
    <p:sldId id="787" r:id="rId7"/>
    <p:sldId id="599" r:id="rId8"/>
    <p:sldId id="745" r:id="rId9"/>
    <p:sldId id="747" r:id="rId10"/>
    <p:sldId id="443" r:id="rId11"/>
    <p:sldId id="326" r:id="rId12"/>
    <p:sldId id="825" r:id="rId13"/>
    <p:sldId id="397" r:id="rId14"/>
    <p:sldId id="746" r:id="rId15"/>
    <p:sldId id="748" r:id="rId16"/>
    <p:sldId id="749" r:id="rId17"/>
    <p:sldId id="762" r:id="rId18"/>
    <p:sldId id="763" r:id="rId19"/>
    <p:sldId id="764" r:id="rId20"/>
    <p:sldId id="765" r:id="rId21"/>
    <p:sldId id="788" r:id="rId22"/>
    <p:sldId id="789" r:id="rId23"/>
    <p:sldId id="750" r:id="rId24"/>
    <p:sldId id="470" r:id="rId25"/>
    <p:sldId id="755" r:id="rId26"/>
    <p:sldId id="752" r:id="rId27"/>
    <p:sldId id="753" r:id="rId28"/>
    <p:sldId id="291" r:id="rId29"/>
    <p:sldId id="493" r:id="rId30"/>
    <p:sldId id="494" r:id="rId31"/>
    <p:sldId id="767" r:id="rId32"/>
    <p:sldId id="768" r:id="rId33"/>
    <p:sldId id="643" r:id="rId34"/>
    <p:sldId id="495" r:id="rId35"/>
    <p:sldId id="770" r:id="rId36"/>
    <p:sldId id="766" r:id="rId37"/>
    <p:sldId id="772" r:id="rId38"/>
    <p:sldId id="500" r:id="rId39"/>
    <p:sldId id="774" r:id="rId40"/>
    <p:sldId id="506" r:id="rId41"/>
    <p:sldId id="584" r:id="rId42"/>
    <p:sldId id="507" r:id="rId43"/>
    <p:sldId id="775" r:id="rId44"/>
    <p:sldId id="776" r:id="rId45"/>
    <p:sldId id="777" r:id="rId46"/>
    <p:sldId id="778" r:id="rId47"/>
    <p:sldId id="666" r:id="rId48"/>
    <p:sldId id="668" r:id="rId49"/>
    <p:sldId id="667" r:id="rId50"/>
    <p:sldId id="786" r:id="rId51"/>
    <p:sldId id="826" r:id="rId52"/>
    <p:sldId id="633" r:id="rId53"/>
    <p:sldId id="523" r:id="rId54"/>
    <p:sldId id="524" r:id="rId55"/>
    <p:sldId id="650" r:id="rId56"/>
    <p:sldId id="526" r:id="rId57"/>
    <p:sldId id="535" r:id="rId58"/>
    <p:sldId id="779" r:id="rId59"/>
  </p:sldIdLst>
  <p:sldSz cx="9144000" cy="5143500" type="screen16x9"/>
  <p:notesSz cx="6858000" cy="9144000"/>
  <p:defaultTextStyle>
    <a:defPPr>
      <a:defRPr lang="en-US"/>
    </a:defPPr>
    <a:lvl1pPr marL="0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9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6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32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8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65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31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Slide" id="{B681A1BB-A03A-EE4F-8E6F-76B42898FA4C}">
          <p14:sldIdLst>
            <p14:sldId id="742"/>
          </p14:sldIdLst>
        </p14:section>
        <p14:section name="Mile-High View" id="{880C681B-F0E4-0645-87B1-FA02E6DAFC1A}">
          <p14:sldIdLst>
            <p14:sldId id="743"/>
            <p14:sldId id="744"/>
            <p14:sldId id="692"/>
            <p14:sldId id="693"/>
            <p14:sldId id="787"/>
            <p14:sldId id="599"/>
          </p14:sldIdLst>
        </p14:section>
        <p14:section name="Revisiting Logistic Regression" id="{4E1CB2AA-78C9-424D-8719-4A6D810E8B41}">
          <p14:sldIdLst>
            <p14:sldId id="745"/>
            <p14:sldId id="747"/>
            <p14:sldId id="443"/>
            <p14:sldId id="326"/>
            <p14:sldId id="825"/>
            <p14:sldId id="397"/>
            <p14:sldId id="746"/>
            <p14:sldId id="748"/>
            <p14:sldId id="749"/>
            <p14:sldId id="762"/>
            <p14:sldId id="763"/>
            <p14:sldId id="764"/>
            <p14:sldId id="765"/>
            <p14:sldId id="788"/>
            <p14:sldId id="789"/>
          </p14:sldIdLst>
        </p14:section>
        <p14:section name="Word Vectors" id="{6CE95869-CD71-D14A-ACE4-CCD48BCB9393}">
          <p14:sldIdLst>
            <p14:sldId id="750"/>
            <p14:sldId id="470"/>
            <p14:sldId id="755"/>
            <p14:sldId id="752"/>
            <p14:sldId id="753"/>
            <p14:sldId id="291"/>
            <p14:sldId id="493"/>
            <p14:sldId id="494"/>
            <p14:sldId id="767"/>
            <p14:sldId id="768"/>
            <p14:sldId id="643"/>
            <p14:sldId id="495"/>
            <p14:sldId id="770"/>
            <p14:sldId id="766"/>
            <p14:sldId id="772"/>
            <p14:sldId id="500"/>
            <p14:sldId id="774"/>
            <p14:sldId id="506"/>
            <p14:sldId id="584"/>
            <p14:sldId id="507"/>
            <p14:sldId id="775"/>
            <p14:sldId id="776"/>
            <p14:sldId id="777"/>
            <p14:sldId id="778"/>
            <p14:sldId id="666"/>
            <p14:sldId id="668"/>
            <p14:sldId id="667"/>
            <p14:sldId id="786"/>
            <p14:sldId id="826"/>
            <p14:sldId id="633"/>
            <p14:sldId id="523"/>
            <p14:sldId id="524"/>
            <p14:sldId id="650"/>
            <p14:sldId id="526"/>
            <p14:sldId id="535"/>
            <p14:sldId id="7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omi Giertych" initials="NG" lastIdx="3" clrIdx="0">
    <p:extLst>
      <p:ext uri="{19B8F6BF-5375-455C-9EA6-DF929625EA0E}">
        <p15:presenceInfo xmlns:p15="http://schemas.microsoft.com/office/powerpoint/2012/main" userId="S::ngierty@ncsu.edu::369ffd80-30df-4f0f-8c6b-8c6d33ec67e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C00"/>
    <a:srgbClr val="FF5D00"/>
    <a:srgbClr val="3F80CD"/>
    <a:srgbClr val="235F9C"/>
    <a:srgbClr val="001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340BF1-98E1-F548-A8C8-2AB7EFDC91C9}" v="48" dt="2019-12-29T17:52:38.3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32"/>
    <p:restoredTop sz="86379"/>
  </p:normalViewPr>
  <p:slideViewPr>
    <p:cSldViewPr snapToGrid="0" snapToObjects="1">
      <p:cViewPr>
        <p:scale>
          <a:sx n="114" d="100"/>
          <a:sy n="114" d="100"/>
        </p:scale>
        <p:origin x="688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f. David Carlson, Ph.D." userId="670af4e5-ad46-4d61-8416-94491863a631" providerId="ADAL" clId="{E5B3C736-680F-954E-ABCE-5C17473FE078}"/>
    <pc:docChg chg="custSel modSld">
      <pc:chgData name="Prof. David Carlson, Ph.D." userId="670af4e5-ad46-4d61-8416-94491863a631" providerId="ADAL" clId="{E5B3C736-680F-954E-ABCE-5C17473FE078}" dt="2019-11-17T15:54:04.013" v="5"/>
      <pc:docMkLst>
        <pc:docMk/>
      </pc:docMkLst>
    </pc:docChg>
  </pc:docChgLst>
  <pc:docChgLst>
    <pc:chgData name="Prof. David Carlson, Ph.D." userId="670af4e5-ad46-4d61-8416-94491863a631" providerId="ADAL" clId="{1E340BF1-98E1-F548-A8C8-2AB7EFDC91C9}"/>
    <pc:docChg chg="undo custSel addSld delSld modSld delSection modSection">
      <pc:chgData name="Prof. David Carlson, Ph.D." userId="670af4e5-ad46-4d61-8416-94491863a631" providerId="ADAL" clId="{1E340BF1-98E1-F548-A8C8-2AB7EFDC91C9}" dt="2019-12-30T18:37:42.970" v="1534" actId="2696"/>
      <pc:docMkLst>
        <pc:docMk/>
      </pc:docMkLst>
      <pc:sldChg chg="modSp">
        <pc:chgData name="Prof. David Carlson, Ph.D." userId="670af4e5-ad46-4d61-8416-94491863a631" providerId="ADAL" clId="{1E340BF1-98E1-F548-A8C8-2AB7EFDC91C9}" dt="2019-12-29T17:29:34.709" v="794" actId="20577"/>
        <pc:sldMkLst>
          <pc:docMk/>
          <pc:sldMk cId="3287914783" sldId="470"/>
        </pc:sldMkLst>
        <pc:spChg chg="mod">
          <ac:chgData name="Prof. David Carlson, Ph.D." userId="670af4e5-ad46-4d61-8416-94491863a631" providerId="ADAL" clId="{1E340BF1-98E1-F548-A8C8-2AB7EFDC91C9}" dt="2019-12-29T17:29:34.709" v="794" actId="20577"/>
          <ac:spMkLst>
            <pc:docMk/>
            <pc:sldMk cId="3287914783" sldId="470"/>
            <ac:spMk id="14" creationId="{3794F217-25EE-404E-80E1-79CC469FDD54}"/>
          </ac:spMkLst>
        </pc:spChg>
      </pc:sldChg>
      <pc:sldChg chg="add del">
        <pc:chgData name="Prof. David Carlson, Ph.D." userId="670af4e5-ad46-4d61-8416-94491863a631" providerId="ADAL" clId="{1E340BF1-98E1-F548-A8C8-2AB7EFDC91C9}" dt="2019-12-29T17:55:01.368" v="1519" actId="2696"/>
        <pc:sldMkLst>
          <pc:docMk/>
          <pc:sldMk cId="1984493811" sldId="518"/>
        </pc:sldMkLst>
      </pc:sldChg>
      <pc:sldChg chg="modSp add del">
        <pc:chgData name="Prof. David Carlson, Ph.D." userId="670af4e5-ad46-4d61-8416-94491863a631" providerId="ADAL" clId="{1E340BF1-98E1-F548-A8C8-2AB7EFDC91C9}" dt="2019-12-29T17:55:01.530" v="1520" actId="2696"/>
        <pc:sldMkLst>
          <pc:docMk/>
          <pc:sldMk cId="3677146527" sldId="519"/>
        </pc:sldMkLst>
        <pc:spChg chg="mod">
          <ac:chgData name="Prof. David Carlson, Ph.D." userId="670af4e5-ad46-4d61-8416-94491863a631" providerId="ADAL" clId="{1E340BF1-98E1-F548-A8C8-2AB7EFDC91C9}" dt="2019-12-29T17:54:55.132" v="1518" actId="1076"/>
          <ac:spMkLst>
            <pc:docMk/>
            <pc:sldMk cId="3677146527" sldId="519"/>
            <ac:spMk id="16" creationId="{3B01A34E-E006-499A-8E9D-B65A7558C9AA}"/>
          </ac:spMkLst>
        </pc:spChg>
        <pc:spChg chg="mod">
          <ac:chgData name="Prof. David Carlson, Ph.D." userId="670af4e5-ad46-4d61-8416-94491863a631" providerId="ADAL" clId="{1E340BF1-98E1-F548-A8C8-2AB7EFDC91C9}" dt="2019-12-29T17:54:55.132" v="1518" actId="1076"/>
          <ac:spMkLst>
            <pc:docMk/>
            <pc:sldMk cId="3677146527" sldId="519"/>
            <ac:spMk id="75" creationId="{8D7B8224-3450-4719-8A92-A509A3895C60}"/>
          </ac:spMkLst>
        </pc:spChg>
        <pc:cxnChg chg="mod">
          <ac:chgData name="Prof. David Carlson, Ph.D." userId="670af4e5-ad46-4d61-8416-94491863a631" providerId="ADAL" clId="{1E340BF1-98E1-F548-A8C8-2AB7EFDC91C9}" dt="2019-12-29T17:54:55.132" v="1518" actId="1076"/>
          <ac:cxnSpMkLst>
            <pc:docMk/>
            <pc:sldMk cId="3677146527" sldId="519"/>
            <ac:cxnSpMk id="73" creationId="{49CFACF6-1317-4847-AA10-1D955EB2D5AF}"/>
          </ac:cxnSpMkLst>
        </pc:cxnChg>
      </pc:sldChg>
      <pc:sldChg chg="add del">
        <pc:chgData name="Prof. David Carlson, Ph.D." userId="670af4e5-ad46-4d61-8416-94491863a631" providerId="ADAL" clId="{1E340BF1-98E1-F548-A8C8-2AB7EFDC91C9}" dt="2019-12-29T17:55:01.692" v="1521" actId="2696"/>
        <pc:sldMkLst>
          <pc:docMk/>
          <pc:sldMk cId="3297322053" sldId="520"/>
        </pc:sldMkLst>
      </pc:sldChg>
      <pc:sldChg chg="add del">
        <pc:chgData name="Prof. David Carlson, Ph.D." userId="670af4e5-ad46-4d61-8416-94491863a631" providerId="ADAL" clId="{1E340BF1-98E1-F548-A8C8-2AB7EFDC91C9}" dt="2019-12-29T17:55:01.869" v="1522" actId="2696"/>
        <pc:sldMkLst>
          <pc:docMk/>
          <pc:sldMk cId="3161321341" sldId="521"/>
        </pc:sldMkLst>
      </pc:sldChg>
      <pc:sldChg chg="add">
        <pc:chgData name="Prof. David Carlson, Ph.D." userId="670af4e5-ad46-4d61-8416-94491863a631" providerId="ADAL" clId="{1E340BF1-98E1-F548-A8C8-2AB7EFDC91C9}" dt="2019-12-29T17:50:49.361" v="1170"/>
        <pc:sldMkLst>
          <pc:docMk/>
          <pc:sldMk cId="1605384657" sldId="523"/>
        </pc:sldMkLst>
      </pc:sldChg>
      <pc:sldChg chg="add">
        <pc:chgData name="Prof. David Carlson, Ph.D." userId="670af4e5-ad46-4d61-8416-94491863a631" providerId="ADAL" clId="{1E340BF1-98E1-F548-A8C8-2AB7EFDC91C9}" dt="2019-12-29T17:50:49.361" v="1170"/>
        <pc:sldMkLst>
          <pc:docMk/>
          <pc:sldMk cId="3356704030" sldId="524"/>
        </pc:sldMkLst>
      </pc:sldChg>
      <pc:sldChg chg="modSp add">
        <pc:chgData name="Prof. David Carlson, Ph.D." userId="670af4e5-ad46-4d61-8416-94491863a631" providerId="ADAL" clId="{1E340BF1-98E1-F548-A8C8-2AB7EFDC91C9}" dt="2019-12-29T17:52:22.796" v="1226" actId="1035"/>
        <pc:sldMkLst>
          <pc:docMk/>
          <pc:sldMk cId="448963345" sldId="526"/>
        </pc:sldMkLst>
        <pc:spChg chg="mod">
          <ac:chgData name="Prof. David Carlson, Ph.D." userId="670af4e5-ad46-4d61-8416-94491863a631" providerId="ADAL" clId="{1E340BF1-98E1-F548-A8C8-2AB7EFDC91C9}" dt="2019-12-29T17:52:22.796" v="1226" actId="1035"/>
          <ac:spMkLst>
            <pc:docMk/>
            <pc:sldMk cId="448963345" sldId="526"/>
            <ac:spMk id="11" creationId="{4E55A947-8CB9-40FA-BE1E-9B70AAEDC10C}"/>
          </ac:spMkLst>
        </pc:spChg>
        <pc:spChg chg="mod">
          <ac:chgData name="Prof. David Carlson, Ph.D." userId="670af4e5-ad46-4d61-8416-94491863a631" providerId="ADAL" clId="{1E340BF1-98E1-F548-A8C8-2AB7EFDC91C9}" dt="2019-12-29T17:52:22.796" v="1226" actId="1035"/>
          <ac:spMkLst>
            <pc:docMk/>
            <pc:sldMk cId="448963345" sldId="526"/>
            <ac:spMk id="80" creationId="{624EA376-4407-4961-8EB3-1D8A6959D561}"/>
          </ac:spMkLst>
        </pc:spChg>
        <pc:spChg chg="mod">
          <ac:chgData name="Prof. David Carlson, Ph.D." userId="670af4e5-ad46-4d61-8416-94491863a631" providerId="ADAL" clId="{1E340BF1-98E1-F548-A8C8-2AB7EFDC91C9}" dt="2019-12-29T17:52:22.796" v="1226" actId="1035"/>
          <ac:spMkLst>
            <pc:docMk/>
            <pc:sldMk cId="448963345" sldId="526"/>
            <ac:spMk id="81" creationId="{379E812C-D38E-405B-AFF1-EF897CF5EBDC}"/>
          </ac:spMkLst>
        </pc:spChg>
        <pc:spChg chg="mod">
          <ac:chgData name="Prof. David Carlson, Ph.D." userId="670af4e5-ad46-4d61-8416-94491863a631" providerId="ADAL" clId="{1E340BF1-98E1-F548-A8C8-2AB7EFDC91C9}" dt="2019-12-29T17:52:22.796" v="1226" actId="1035"/>
          <ac:spMkLst>
            <pc:docMk/>
            <pc:sldMk cId="448963345" sldId="526"/>
            <ac:spMk id="82" creationId="{1F2DFD95-E241-4194-80C8-F47A08B590FE}"/>
          </ac:spMkLst>
        </pc:spChg>
        <pc:spChg chg="mod">
          <ac:chgData name="Prof. David Carlson, Ph.D." userId="670af4e5-ad46-4d61-8416-94491863a631" providerId="ADAL" clId="{1E340BF1-98E1-F548-A8C8-2AB7EFDC91C9}" dt="2019-12-29T17:52:22.796" v="1226" actId="1035"/>
          <ac:spMkLst>
            <pc:docMk/>
            <pc:sldMk cId="448963345" sldId="526"/>
            <ac:spMk id="83" creationId="{E0218865-D908-454C-AC9A-45411A9E77B0}"/>
          </ac:spMkLst>
        </pc:spChg>
        <pc:spChg chg="mod">
          <ac:chgData name="Prof. David Carlson, Ph.D." userId="670af4e5-ad46-4d61-8416-94491863a631" providerId="ADAL" clId="{1E340BF1-98E1-F548-A8C8-2AB7EFDC91C9}" dt="2019-12-29T17:52:22.796" v="1226" actId="1035"/>
          <ac:spMkLst>
            <pc:docMk/>
            <pc:sldMk cId="448963345" sldId="526"/>
            <ac:spMk id="84" creationId="{53ABFF24-2C40-4807-9CBC-A1611DBDE9E4}"/>
          </ac:spMkLst>
        </pc:spChg>
        <pc:spChg chg="mod">
          <ac:chgData name="Prof. David Carlson, Ph.D." userId="670af4e5-ad46-4d61-8416-94491863a631" providerId="ADAL" clId="{1E340BF1-98E1-F548-A8C8-2AB7EFDC91C9}" dt="2019-12-29T17:52:22.796" v="1226" actId="1035"/>
          <ac:spMkLst>
            <pc:docMk/>
            <pc:sldMk cId="448963345" sldId="526"/>
            <ac:spMk id="85" creationId="{0D4ED58C-023A-4C74-8F45-42DE5C913486}"/>
          </ac:spMkLst>
        </pc:spChg>
        <pc:spChg chg="mod">
          <ac:chgData name="Prof. David Carlson, Ph.D." userId="670af4e5-ad46-4d61-8416-94491863a631" providerId="ADAL" clId="{1E340BF1-98E1-F548-A8C8-2AB7EFDC91C9}" dt="2019-12-29T17:52:22.796" v="1226" actId="1035"/>
          <ac:spMkLst>
            <pc:docMk/>
            <pc:sldMk cId="448963345" sldId="526"/>
            <ac:spMk id="86" creationId="{7A54D9A9-1BC1-481B-A640-E36343516CD7}"/>
          </ac:spMkLst>
        </pc:spChg>
        <pc:spChg chg="mod">
          <ac:chgData name="Prof. David Carlson, Ph.D." userId="670af4e5-ad46-4d61-8416-94491863a631" providerId="ADAL" clId="{1E340BF1-98E1-F548-A8C8-2AB7EFDC91C9}" dt="2019-12-29T17:52:22.796" v="1226" actId="1035"/>
          <ac:spMkLst>
            <pc:docMk/>
            <pc:sldMk cId="448963345" sldId="526"/>
            <ac:spMk id="96" creationId="{C2199D10-81FA-48B8-8CF7-012EAE81A453}"/>
          </ac:spMkLst>
        </pc:spChg>
        <pc:spChg chg="mod">
          <ac:chgData name="Prof. David Carlson, Ph.D." userId="670af4e5-ad46-4d61-8416-94491863a631" providerId="ADAL" clId="{1E340BF1-98E1-F548-A8C8-2AB7EFDC91C9}" dt="2019-12-29T17:52:22.796" v="1226" actId="1035"/>
          <ac:spMkLst>
            <pc:docMk/>
            <pc:sldMk cId="448963345" sldId="526"/>
            <ac:spMk id="97" creationId="{2578E1CE-E8D6-4DA9-B060-0914BC655D27}"/>
          </ac:spMkLst>
        </pc:spChg>
        <pc:grpChg chg="mod">
          <ac:chgData name="Prof. David Carlson, Ph.D." userId="670af4e5-ad46-4d61-8416-94491863a631" providerId="ADAL" clId="{1E340BF1-98E1-F548-A8C8-2AB7EFDC91C9}" dt="2019-12-29T17:52:13.242" v="1201" actId="1076"/>
          <ac:grpSpMkLst>
            <pc:docMk/>
            <pc:sldMk cId="448963345" sldId="526"/>
            <ac:grpSpMk id="3" creationId="{3C94C70E-F02A-4A70-B588-9AD8AB9C1042}"/>
          </ac:grpSpMkLst>
        </pc:grpChg>
        <pc:grpChg chg="mod">
          <ac:chgData name="Prof. David Carlson, Ph.D." userId="670af4e5-ad46-4d61-8416-94491863a631" providerId="ADAL" clId="{1E340BF1-98E1-F548-A8C8-2AB7EFDC91C9}" dt="2019-12-29T17:52:13.242" v="1201" actId="1076"/>
          <ac:grpSpMkLst>
            <pc:docMk/>
            <pc:sldMk cId="448963345" sldId="526"/>
            <ac:grpSpMk id="10" creationId="{773833B9-42BF-42F1-8818-33D67E791D8C}"/>
          </ac:grpSpMkLst>
        </pc:grpChg>
        <pc:grpChg chg="mod">
          <ac:chgData name="Prof. David Carlson, Ph.D." userId="670af4e5-ad46-4d61-8416-94491863a631" providerId="ADAL" clId="{1E340BF1-98E1-F548-A8C8-2AB7EFDC91C9}" dt="2019-12-29T17:52:22.796" v="1226" actId="1035"/>
          <ac:grpSpMkLst>
            <pc:docMk/>
            <pc:sldMk cId="448963345" sldId="526"/>
            <ac:grpSpMk id="12" creationId="{6F47DEE7-3244-4157-B226-7FA32FC4C5D9}"/>
          </ac:grpSpMkLst>
        </pc:grpChg>
        <pc:cxnChg chg="mod">
          <ac:chgData name="Prof. David Carlson, Ph.D." userId="670af4e5-ad46-4d61-8416-94491863a631" providerId="ADAL" clId="{1E340BF1-98E1-F548-A8C8-2AB7EFDC91C9}" dt="2019-12-29T17:52:22.796" v="1226" actId="1035"/>
          <ac:cxnSpMkLst>
            <pc:docMk/>
            <pc:sldMk cId="448963345" sldId="526"/>
            <ac:cxnSpMk id="89" creationId="{2B339B15-BDD1-4C69-9932-E2CE6658103D}"/>
          </ac:cxnSpMkLst>
        </pc:cxnChg>
        <pc:cxnChg chg="mod">
          <ac:chgData name="Prof. David Carlson, Ph.D." userId="670af4e5-ad46-4d61-8416-94491863a631" providerId="ADAL" clId="{1E340BF1-98E1-F548-A8C8-2AB7EFDC91C9}" dt="2019-12-29T17:52:22.796" v="1226" actId="1035"/>
          <ac:cxnSpMkLst>
            <pc:docMk/>
            <pc:sldMk cId="448963345" sldId="526"/>
            <ac:cxnSpMk id="91" creationId="{16CA9287-5B3E-4A57-848B-3FC3E40376C5}"/>
          </ac:cxnSpMkLst>
        </pc:cxnChg>
        <pc:cxnChg chg="mod">
          <ac:chgData name="Prof. David Carlson, Ph.D." userId="670af4e5-ad46-4d61-8416-94491863a631" providerId="ADAL" clId="{1E340BF1-98E1-F548-A8C8-2AB7EFDC91C9}" dt="2019-12-29T17:52:22.796" v="1226" actId="1035"/>
          <ac:cxnSpMkLst>
            <pc:docMk/>
            <pc:sldMk cId="448963345" sldId="526"/>
            <ac:cxnSpMk id="93" creationId="{3842BAD3-41FB-4E88-8330-32174CBF1698}"/>
          </ac:cxnSpMkLst>
        </pc:cxnChg>
        <pc:cxnChg chg="mod">
          <ac:chgData name="Prof. David Carlson, Ph.D." userId="670af4e5-ad46-4d61-8416-94491863a631" providerId="ADAL" clId="{1E340BF1-98E1-F548-A8C8-2AB7EFDC91C9}" dt="2019-12-29T17:52:22.796" v="1226" actId="1035"/>
          <ac:cxnSpMkLst>
            <pc:docMk/>
            <pc:sldMk cId="448963345" sldId="526"/>
            <ac:cxnSpMk id="94" creationId="{3462B8F9-364B-40EF-A722-7DDB7DBD60A1}"/>
          </ac:cxnSpMkLst>
        </pc:cxnChg>
        <pc:cxnChg chg="mod">
          <ac:chgData name="Prof. David Carlson, Ph.D." userId="670af4e5-ad46-4d61-8416-94491863a631" providerId="ADAL" clId="{1E340BF1-98E1-F548-A8C8-2AB7EFDC91C9}" dt="2019-12-29T17:52:22.796" v="1226" actId="1035"/>
          <ac:cxnSpMkLst>
            <pc:docMk/>
            <pc:sldMk cId="448963345" sldId="526"/>
            <ac:cxnSpMk id="95" creationId="{093ABBE1-509D-480C-984E-6304ED4A949D}"/>
          </ac:cxnSpMkLst>
        </pc:cxnChg>
        <pc:cxnChg chg="mod">
          <ac:chgData name="Prof. David Carlson, Ph.D." userId="670af4e5-ad46-4d61-8416-94491863a631" providerId="ADAL" clId="{1E340BF1-98E1-F548-A8C8-2AB7EFDC91C9}" dt="2019-12-29T17:52:22.796" v="1226" actId="1035"/>
          <ac:cxnSpMkLst>
            <pc:docMk/>
            <pc:sldMk cId="448963345" sldId="526"/>
            <ac:cxnSpMk id="99" creationId="{708A3CE6-EFFD-4135-9792-02133FBA928F}"/>
          </ac:cxnSpMkLst>
        </pc:cxnChg>
        <pc:cxnChg chg="mod">
          <ac:chgData name="Prof. David Carlson, Ph.D." userId="670af4e5-ad46-4d61-8416-94491863a631" providerId="ADAL" clId="{1E340BF1-98E1-F548-A8C8-2AB7EFDC91C9}" dt="2019-12-29T17:52:22.796" v="1226" actId="1035"/>
          <ac:cxnSpMkLst>
            <pc:docMk/>
            <pc:sldMk cId="448963345" sldId="526"/>
            <ac:cxnSpMk id="101" creationId="{82B015AE-D5BB-4E46-9029-900AD1E7228F}"/>
          </ac:cxnSpMkLst>
        </pc:cxnChg>
        <pc:cxnChg chg="mod">
          <ac:chgData name="Prof. David Carlson, Ph.D." userId="670af4e5-ad46-4d61-8416-94491863a631" providerId="ADAL" clId="{1E340BF1-98E1-F548-A8C8-2AB7EFDC91C9}" dt="2019-12-29T17:52:22.796" v="1226" actId="1035"/>
          <ac:cxnSpMkLst>
            <pc:docMk/>
            <pc:sldMk cId="448963345" sldId="526"/>
            <ac:cxnSpMk id="2049" creationId="{D115F632-9F7C-418B-849F-3B68FC593FE9}"/>
          </ac:cxnSpMkLst>
        </pc:cxnChg>
      </pc:sldChg>
      <pc:sldChg chg="add del">
        <pc:chgData name="Prof. David Carlson, Ph.D." userId="670af4e5-ad46-4d61-8416-94491863a631" providerId="ADAL" clId="{1E340BF1-98E1-F548-A8C8-2AB7EFDC91C9}" dt="2019-12-30T18:37:42.970" v="1534" actId="2696"/>
        <pc:sldMkLst>
          <pc:docMk/>
          <pc:sldMk cId="1554376015" sldId="533"/>
        </pc:sldMkLst>
      </pc:sldChg>
      <pc:sldChg chg="addSp delSp modSp add">
        <pc:chgData name="Prof. David Carlson, Ph.D." userId="670af4e5-ad46-4d61-8416-94491863a631" providerId="ADAL" clId="{1E340BF1-98E1-F548-A8C8-2AB7EFDC91C9}" dt="2019-12-29T17:55:12.699" v="1532" actId="20577"/>
        <pc:sldMkLst>
          <pc:docMk/>
          <pc:sldMk cId="1920060976" sldId="535"/>
        </pc:sldMkLst>
        <pc:spChg chg="del">
          <ac:chgData name="Prof. David Carlson, Ph.D." userId="670af4e5-ad46-4d61-8416-94491863a631" providerId="ADAL" clId="{1E340BF1-98E1-F548-A8C8-2AB7EFDC91C9}" dt="2019-12-29T17:52:44.572" v="1236" actId="478"/>
          <ac:spMkLst>
            <pc:docMk/>
            <pc:sldMk cId="1920060976" sldId="535"/>
            <ac:spMk id="2" creationId="{1D17A6DB-C3A8-4898-8659-D4269EFAE3D3}"/>
          </ac:spMkLst>
        </pc:spChg>
        <pc:spChg chg="del">
          <ac:chgData name="Prof. David Carlson, Ph.D." userId="670af4e5-ad46-4d61-8416-94491863a631" providerId="ADAL" clId="{1E340BF1-98E1-F548-A8C8-2AB7EFDC91C9}" dt="2019-12-29T17:53:05.500" v="1290" actId="478"/>
          <ac:spMkLst>
            <pc:docMk/>
            <pc:sldMk cId="1920060976" sldId="535"/>
            <ac:spMk id="3" creationId="{774C3E5C-4711-4A85-AC8F-1B6131143316}"/>
          </ac:spMkLst>
        </pc:spChg>
        <pc:spChg chg="add del mod">
          <ac:chgData name="Prof. David Carlson, Ph.D." userId="670af4e5-ad46-4d61-8416-94491863a631" providerId="ADAL" clId="{1E340BF1-98E1-F548-A8C8-2AB7EFDC91C9}" dt="2019-12-29T17:52:56.715" v="1280" actId="478"/>
          <ac:spMkLst>
            <pc:docMk/>
            <pc:sldMk cId="1920060976" sldId="535"/>
            <ac:spMk id="4" creationId="{17E1B0AA-BC6B-AD4A-A490-E589D3434842}"/>
          </ac:spMkLst>
        </pc:spChg>
        <pc:spChg chg="add mod">
          <ac:chgData name="Prof. David Carlson, Ph.D." userId="670af4e5-ad46-4d61-8416-94491863a631" providerId="ADAL" clId="{1E340BF1-98E1-F548-A8C8-2AB7EFDC91C9}" dt="2019-12-29T17:54:30.936" v="1517" actId="27636"/>
          <ac:spMkLst>
            <pc:docMk/>
            <pc:sldMk cId="1920060976" sldId="535"/>
            <ac:spMk id="5" creationId="{69C6A631-880F-8741-9C72-2EEF0BE88B22}"/>
          </ac:spMkLst>
        </pc:spChg>
        <pc:spChg chg="add mod">
          <ac:chgData name="Prof. David Carlson, Ph.D." userId="670af4e5-ad46-4d61-8416-94491863a631" providerId="ADAL" clId="{1E340BF1-98E1-F548-A8C8-2AB7EFDC91C9}" dt="2019-12-29T17:55:12.699" v="1532" actId="20577"/>
          <ac:spMkLst>
            <pc:docMk/>
            <pc:sldMk cId="1920060976" sldId="535"/>
            <ac:spMk id="7" creationId="{D1559CA7-7202-864B-A7F1-3E50E2605B69}"/>
          </ac:spMkLst>
        </pc:spChg>
        <pc:spChg chg="mod">
          <ac:chgData name="Prof. David Carlson, Ph.D." userId="670af4e5-ad46-4d61-8416-94491863a631" providerId="ADAL" clId="{1E340BF1-98E1-F548-A8C8-2AB7EFDC91C9}" dt="2019-12-29T17:54:25.596" v="1514" actId="1076"/>
          <ac:spMkLst>
            <pc:docMk/>
            <pc:sldMk cId="1920060976" sldId="535"/>
            <ac:spMk id="155" creationId="{2149FE54-F7B0-4208-84AC-F6E8B74BE4DC}"/>
          </ac:spMkLst>
        </pc:spChg>
        <pc:spChg chg="mod">
          <ac:chgData name="Prof. David Carlson, Ph.D." userId="670af4e5-ad46-4d61-8416-94491863a631" providerId="ADAL" clId="{1E340BF1-98E1-F548-A8C8-2AB7EFDC91C9}" dt="2019-12-29T17:54:25.596" v="1514" actId="1076"/>
          <ac:spMkLst>
            <pc:docMk/>
            <pc:sldMk cId="1920060976" sldId="535"/>
            <ac:spMk id="156" creationId="{500EFCEC-9712-4A2E-8829-29668E3389CF}"/>
          </ac:spMkLst>
        </pc:spChg>
        <pc:spChg chg="mod">
          <ac:chgData name="Prof. David Carlson, Ph.D." userId="670af4e5-ad46-4d61-8416-94491863a631" providerId="ADAL" clId="{1E340BF1-98E1-F548-A8C8-2AB7EFDC91C9}" dt="2019-12-29T17:54:25.596" v="1514" actId="1076"/>
          <ac:spMkLst>
            <pc:docMk/>
            <pc:sldMk cId="1920060976" sldId="535"/>
            <ac:spMk id="157" creationId="{25498F4E-E391-4A85-AF7C-23ED38FD12BD}"/>
          </ac:spMkLst>
        </pc:spChg>
        <pc:spChg chg="mod">
          <ac:chgData name="Prof. David Carlson, Ph.D." userId="670af4e5-ad46-4d61-8416-94491863a631" providerId="ADAL" clId="{1E340BF1-98E1-F548-A8C8-2AB7EFDC91C9}" dt="2019-12-29T17:54:25.596" v="1514" actId="1076"/>
          <ac:spMkLst>
            <pc:docMk/>
            <pc:sldMk cId="1920060976" sldId="535"/>
            <ac:spMk id="158" creationId="{018DD5D5-F8D5-4BC5-86C8-2A5B62051DB4}"/>
          </ac:spMkLst>
        </pc:spChg>
        <pc:spChg chg="mod">
          <ac:chgData name="Prof. David Carlson, Ph.D." userId="670af4e5-ad46-4d61-8416-94491863a631" providerId="ADAL" clId="{1E340BF1-98E1-F548-A8C8-2AB7EFDC91C9}" dt="2019-12-29T17:54:25.596" v="1514" actId="1076"/>
          <ac:spMkLst>
            <pc:docMk/>
            <pc:sldMk cId="1920060976" sldId="535"/>
            <ac:spMk id="159" creationId="{F18C74B8-0907-4A41-8F79-9346662C7829}"/>
          </ac:spMkLst>
        </pc:spChg>
        <pc:spChg chg="mod">
          <ac:chgData name="Prof. David Carlson, Ph.D." userId="670af4e5-ad46-4d61-8416-94491863a631" providerId="ADAL" clId="{1E340BF1-98E1-F548-A8C8-2AB7EFDC91C9}" dt="2019-12-29T17:54:25.596" v="1514" actId="1076"/>
          <ac:spMkLst>
            <pc:docMk/>
            <pc:sldMk cId="1920060976" sldId="535"/>
            <ac:spMk id="160" creationId="{D54F6BE1-2B12-4105-8654-5BAC14AB649A}"/>
          </ac:spMkLst>
        </pc:spChg>
        <pc:spChg chg="mod">
          <ac:chgData name="Prof. David Carlson, Ph.D." userId="670af4e5-ad46-4d61-8416-94491863a631" providerId="ADAL" clId="{1E340BF1-98E1-F548-A8C8-2AB7EFDC91C9}" dt="2019-12-29T17:54:25.596" v="1514" actId="1076"/>
          <ac:spMkLst>
            <pc:docMk/>
            <pc:sldMk cId="1920060976" sldId="535"/>
            <ac:spMk id="161" creationId="{83D48BDC-4BA9-49AA-B93B-901A03AE2765}"/>
          </ac:spMkLst>
        </pc:spChg>
        <pc:spChg chg="mod">
          <ac:chgData name="Prof. David Carlson, Ph.D." userId="670af4e5-ad46-4d61-8416-94491863a631" providerId="ADAL" clId="{1E340BF1-98E1-F548-A8C8-2AB7EFDC91C9}" dt="2019-12-29T17:54:25.596" v="1514" actId="1076"/>
          <ac:spMkLst>
            <pc:docMk/>
            <pc:sldMk cId="1920060976" sldId="535"/>
            <ac:spMk id="162" creationId="{F45AAE28-A251-411F-899A-94BF65410A16}"/>
          </ac:spMkLst>
        </pc:spChg>
        <pc:spChg chg="del mod">
          <ac:chgData name="Prof. David Carlson, Ph.D." userId="670af4e5-ad46-4d61-8416-94491863a631" providerId="ADAL" clId="{1E340BF1-98E1-F548-A8C8-2AB7EFDC91C9}" dt="2019-12-29T17:54:07.882" v="1506" actId="478"/>
          <ac:spMkLst>
            <pc:docMk/>
            <pc:sldMk cId="1920060976" sldId="535"/>
            <ac:spMk id="168" creationId="{C6C14B99-7A04-48E8-93E7-B4A3BCEC3F09}"/>
          </ac:spMkLst>
        </pc:spChg>
        <pc:spChg chg="mod">
          <ac:chgData name="Prof. David Carlson, Ph.D." userId="670af4e5-ad46-4d61-8416-94491863a631" providerId="ADAL" clId="{1E340BF1-98E1-F548-A8C8-2AB7EFDC91C9}" dt="2019-12-29T17:54:25.596" v="1514" actId="1076"/>
          <ac:spMkLst>
            <pc:docMk/>
            <pc:sldMk cId="1920060976" sldId="535"/>
            <ac:spMk id="172" creationId="{01DCF967-7F35-4F00-8289-5FAC63CA8817}"/>
          </ac:spMkLst>
        </pc:spChg>
        <pc:spChg chg="mod">
          <ac:chgData name="Prof. David Carlson, Ph.D." userId="670af4e5-ad46-4d61-8416-94491863a631" providerId="ADAL" clId="{1E340BF1-98E1-F548-A8C8-2AB7EFDC91C9}" dt="2019-12-29T17:54:25.596" v="1514" actId="1076"/>
          <ac:spMkLst>
            <pc:docMk/>
            <pc:sldMk cId="1920060976" sldId="535"/>
            <ac:spMk id="173" creationId="{D40D4D90-50DE-4039-BF82-BA9FC11CF1C7}"/>
          </ac:spMkLst>
        </pc:spChg>
        <pc:grpChg chg="mod">
          <ac:chgData name="Prof. David Carlson, Ph.D." userId="670af4e5-ad46-4d61-8416-94491863a631" providerId="ADAL" clId="{1E340BF1-98E1-F548-A8C8-2AB7EFDC91C9}" dt="2019-12-29T17:54:25.596" v="1514" actId="1076"/>
          <ac:grpSpMkLst>
            <pc:docMk/>
            <pc:sldMk cId="1920060976" sldId="535"/>
            <ac:grpSpMk id="88" creationId="{BF9C0A5F-A59A-4409-8D21-60F0AF51AD18}"/>
          </ac:grpSpMkLst>
        </pc:grpChg>
        <pc:cxnChg chg="mod">
          <ac:chgData name="Prof. David Carlson, Ph.D." userId="670af4e5-ad46-4d61-8416-94491863a631" providerId="ADAL" clId="{1E340BF1-98E1-F548-A8C8-2AB7EFDC91C9}" dt="2019-12-29T17:54:25.596" v="1514" actId="1076"/>
          <ac:cxnSpMkLst>
            <pc:docMk/>
            <pc:sldMk cId="1920060976" sldId="535"/>
            <ac:cxnSpMk id="163" creationId="{90BE3CE4-C5FC-4907-83F0-B7BE8B97F6BD}"/>
          </ac:cxnSpMkLst>
        </pc:cxnChg>
        <pc:cxnChg chg="mod">
          <ac:chgData name="Prof. David Carlson, Ph.D." userId="670af4e5-ad46-4d61-8416-94491863a631" providerId="ADAL" clId="{1E340BF1-98E1-F548-A8C8-2AB7EFDC91C9}" dt="2019-12-29T17:54:25.596" v="1514" actId="1076"/>
          <ac:cxnSpMkLst>
            <pc:docMk/>
            <pc:sldMk cId="1920060976" sldId="535"/>
            <ac:cxnSpMk id="164" creationId="{B4906423-BE30-4418-BC06-619317A1AD35}"/>
          </ac:cxnSpMkLst>
        </pc:cxnChg>
        <pc:cxnChg chg="mod">
          <ac:chgData name="Prof. David Carlson, Ph.D." userId="670af4e5-ad46-4d61-8416-94491863a631" providerId="ADAL" clId="{1E340BF1-98E1-F548-A8C8-2AB7EFDC91C9}" dt="2019-12-29T17:54:25.596" v="1514" actId="1076"/>
          <ac:cxnSpMkLst>
            <pc:docMk/>
            <pc:sldMk cId="1920060976" sldId="535"/>
            <ac:cxnSpMk id="165" creationId="{1A74E12B-5238-4B21-A28A-1463D3D8A86E}"/>
          </ac:cxnSpMkLst>
        </pc:cxnChg>
        <pc:cxnChg chg="mod">
          <ac:chgData name="Prof. David Carlson, Ph.D." userId="670af4e5-ad46-4d61-8416-94491863a631" providerId="ADAL" clId="{1E340BF1-98E1-F548-A8C8-2AB7EFDC91C9}" dt="2019-12-29T17:54:25.596" v="1514" actId="1076"/>
          <ac:cxnSpMkLst>
            <pc:docMk/>
            <pc:sldMk cId="1920060976" sldId="535"/>
            <ac:cxnSpMk id="166" creationId="{B200D728-0613-4FAD-9D0C-931F32D63078}"/>
          </ac:cxnSpMkLst>
        </pc:cxnChg>
        <pc:cxnChg chg="mod">
          <ac:chgData name="Prof. David Carlson, Ph.D." userId="670af4e5-ad46-4d61-8416-94491863a631" providerId="ADAL" clId="{1E340BF1-98E1-F548-A8C8-2AB7EFDC91C9}" dt="2019-12-29T17:54:25.596" v="1514" actId="1076"/>
          <ac:cxnSpMkLst>
            <pc:docMk/>
            <pc:sldMk cId="1920060976" sldId="535"/>
            <ac:cxnSpMk id="167" creationId="{CFA0954D-17FB-4605-8790-387286F9A798}"/>
          </ac:cxnSpMkLst>
        </pc:cxnChg>
        <pc:cxnChg chg="mod">
          <ac:chgData name="Prof. David Carlson, Ph.D." userId="670af4e5-ad46-4d61-8416-94491863a631" providerId="ADAL" clId="{1E340BF1-98E1-F548-A8C8-2AB7EFDC91C9}" dt="2019-12-29T17:54:25.596" v="1514" actId="1076"/>
          <ac:cxnSpMkLst>
            <pc:docMk/>
            <pc:sldMk cId="1920060976" sldId="535"/>
            <ac:cxnSpMk id="169" creationId="{278F057F-EFEF-4C04-888F-81A457E43BE9}"/>
          </ac:cxnSpMkLst>
        </pc:cxnChg>
        <pc:cxnChg chg="mod">
          <ac:chgData name="Prof. David Carlson, Ph.D." userId="670af4e5-ad46-4d61-8416-94491863a631" providerId="ADAL" clId="{1E340BF1-98E1-F548-A8C8-2AB7EFDC91C9}" dt="2019-12-29T17:54:25.596" v="1514" actId="1076"/>
          <ac:cxnSpMkLst>
            <pc:docMk/>
            <pc:sldMk cId="1920060976" sldId="535"/>
            <ac:cxnSpMk id="170" creationId="{C7B5EEBF-8460-4FF0-A06F-55B80D62190B}"/>
          </ac:cxnSpMkLst>
        </pc:cxnChg>
        <pc:cxnChg chg="mod">
          <ac:chgData name="Prof. David Carlson, Ph.D." userId="670af4e5-ad46-4d61-8416-94491863a631" providerId="ADAL" clId="{1E340BF1-98E1-F548-A8C8-2AB7EFDC91C9}" dt="2019-12-29T17:54:25.596" v="1514" actId="1076"/>
          <ac:cxnSpMkLst>
            <pc:docMk/>
            <pc:sldMk cId="1920060976" sldId="535"/>
            <ac:cxnSpMk id="171" creationId="{E655D004-62A3-47CA-8CDF-6465B5DBDB95}"/>
          </ac:cxnSpMkLst>
        </pc:cxnChg>
      </pc:sldChg>
      <pc:sldChg chg="del">
        <pc:chgData name="Prof. David Carlson, Ph.D." userId="670af4e5-ad46-4d61-8416-94491863a631" providerId="ADAL" clId="{1E340BF1-98E1-F548-A8C8-2AB7EFDC91C9}" dt="2019-12-29T03:29:27.661" v="114" actId="2696"/>
        <pc:sldMkLst>
          <pc:docMk/>
          <pc:sldMk cId="803422927" sldId="536"/>
        </pc:sldMkLst>
      </pc:sldChg>
      <pc:sldChg chg="del">
        <pc:chgData name="Prof. David Carlson, Ph.D." userId="670af4e5-ad46-4d61-8416-94491863a631" providerId="ADAL" clId="{1E340BF1-98E1-F548-A8C8-2AB7EFDC91C9}" dt="2019-12-29T03:29:27.459" v="112" actId="2696"/>
        <pc:sldMkLst>
          <pc:docMk/>
          <pc:sldMk cId="863110041" sldId="537"/>
        </pc:sldMkLst>
      </pc:sldChg>
      <pc:sldChg chg="del">
        <pc:chgData name="Prof. David Carlson, Ph.D." userId="670af4e5-ad46-4d61-8416-94491863a631" providerId="ADAL" clId="{1E340BF1-98E1-F548-A8C8-2AB7EFDC91C9}" dt="2019-12-29T03:29:27.847" v="115" actId="2696"/>
        <pc:sldMkLst>
          <pc:docMk/>
          <pc:sldMk cId="556684383" sldId="541"/>
        </pc:sldMkLst>
      </pc:sldChg>
      <pc:sldChg chg="del">
        <pc:chgData name="Prof. David Carlson, Ph.D." userId="670af4e5-ad46-4d61-8416-94491863a631" providerId="ADAL" clId="{1E340BF1-98E1-F548-A8C8-2AB7EFDC91C9}" dt="2019-12-29T03:29:28.544" v="119" actId="2696"/>
        <pc:sldMkLst>
          <pc:docMk/>
          <pc:sldMk cId="2733357770" sldId="543"/>
        </pc:sldMkLst>
      </pc:sldChg>
      <pc:sldChg chg="del">
        <pc:chgData name="Prof. David Carlson, Ph.D." userId="670af4e5-ad46-4d61-8416-94491863a631" providerId="ADAL" clId="{1E340BF1-98E1-F548-A8C8-2AB7EFDC91C9}" dt="2019-12-29T03:29:28.321" v="118" actId="2696"/>
        <pc:sldMkLst>
          <pc:docMk/>
          <pc:sldMk cId="3721664901" sldId="544"/>
        </pc:sldMkLst>
      </pc:sldChg>
      <pc:sldChg chg="del">
        <pc:chgData name="Prof. David Carlson, Ph.D." userId="670af4e5-ad46-4d61-8416-94491863a631" providerId="ADAL" clId="{1E340BF1-98E1-F548-A8C8-2AB7EFDC91C9}" dt="2019-12-29T03:29:28.737" v="120" actId="2696"/>
        <pc:sldMkLst>
          <pc:docMk/>
          <pc:sldMk cId="3155529612" sldId="545"/>
        </pc:sldMkLst>
      </pc:sldChg>
      <pc:sldChg chg="del">
        <pc:chgData name="Prof. David Carlson, Ph.D." userId="670af4e5-ad46-4d61-8416-94491863a631" providerId="ADAL" clId="{1E340BF1-98E1-F548-A8C8-2AB7EFDC91C9}" dt="2019-12-29T03:29:29.013" v="121" actId="2696"/>
        <pc:sldMkLst>
          <pc:docMk/>
          <pc:sldMk cId="3066599247" sldId="546"/>
        </pc:sldMkLst>
      </pc:sldChg>
      <pc:sldChg chg="del">
        <pc:chgData name="Prof. David Carlson, Ph.D." userId="670af4e5-ad46-4d61-8416-94491863a631" providerId="ADAL" clId="{1E340BF1-98E1-F548-A8C8-2AB7EFDC91C9}" dt="2019-12-29T03:29:29.292" v="122" actId="2696"/>
        <pc:sldMkLst>
          <pc:docMk/>
          <pc:sldMk cId="1166464227" sldId="547"/>
        </pc:sldMkLst>
      </pc:sldChg>
      <pc:sldChg chg="del">
        <pc:chgData name="Prof. David Carlson, Ph.D." userId="670af4e5-ad46-4d61-8416-94491863a631" providerId="ADAL" clId="{1E340BF1-98E1-F548-A8C8-2AB7EFDC91C9}" dt="2019-12-29T03:29:28.027" v="117" actId="2696"/>
        <pc:sldMkLst>
          <pc:docMk/>
          <pc:sldMk cId="4224663366" sldId="568"/>
        </pc:sldMkLst>
      </pc:sldChg>
      <pc:sldChg chg="del">
        <pc:chgData name="Prof. David Carlson, Ph.D." userId="670af4e5-ad46-4d61-8416-94491863a631" providerId="ADAL" clId="{1E340BF1-98E1-F548-A8C8-2AB7EFDC91C9}" dt="2019-12-29T03:29:27.926" v="116" actId="2696"/>
        <pc:sldMkLst>
          <pc:docMk/>
          <pc:sldMk cId="956278172" sldId="569"/>
        </pc:sldMkLst>
      </pc:sldChg>
      <pc:sldChg chg="add">
        <pc:chgData name="Prof. David Carlson, Ph.D." userId="670af4e5-ad46-4d61-8416-94491863a631" providerId="ADAL" clId="{1E340BF1-98E1-F548-A8C8-2AB7EFDC91C9}" dt="2019-12-29T17:50:49.361" v="1170"/>
        <pc:sldMkLst>
          <pc:docMk/>
          <pc:sldMk cId="2335964561" sldId="633"/>
        </pc:sldMkLst>
      </pc:sldChg>
      <pc:sldChg chg="add del">
        <pc:chgData name="Prof. David Carlson, Ph.D." userId="670af4e5-ad46-4d61-8416-94491863a631" providerId="ADAL" clId="{1E340BF1-98E1-F548-A8C8-2AB7EFDC91C9}" dt="2019-12-29T17:55:18.800" v="1533" actId="2696"/>
        <pc:sldMkLst>
          <pc:docMk/>
          <pc:sldMk cId="2120107438" sldId="635"/>
        </pc:sldMkLst>
      </pc:sldChg>
      <pc:sldChg chg="addSp delSp modSp add">
        <pc:chgData name="Prof. David Carlson, Ph.D." userId="670af4e5-ad46-4d61-8416-94491863a631" providerId="ADAL" clId="{1E340BF1-98E1-F548-A8C8-2AB7EFDC91C9}" dt="2019-12-29T17:52:09.515" v="1200"/>
        <pc:sldMkLst>
          <pc:docMk/>
          <pc:sldMk cId="2701318214" sldId="650"/>
        </pc:sldMkLst>
        <pc:spChg chg="add del mod">
          <ac:chgData name="Prof. David Carlson, Ph.D." userId="670af4e5-ad46-4d61-8416-94491863a631" providerId="ADAL" clId="{1E340BF1-98E1-F548-A8C8-2AB7EFDC91C9}" dt="2019-12-29T17:52:09.515" v="1200"/>
          <ac:spMkLst>
            <pc:docMk/>
            <pc:sldMk cId="2701318214" sldId="650"/>
            <ac:spMk id="11" creationId="{87FAB346-120A-7042-B01E-62343C8584F9}"/>
          </ac:spMkLst>
        </pc:spChg>
      </pc:sldChg>
      <pc:sldChg chg="del">
        <pc:chgData name="Prof. David Carlson, Ph.D." userId="670af4e5-ad46-4d61-8416-94491863a631" providerId="ADAL" clId="{1E340BF1-98E1-F548-A8C8-2AB7EFDC91C9}" dt="2019-12-29T03:29:29.601" v="123" actId="2696"/>
        <pc:sldMkLst>
          <pc:docMk/>
          <pc:sldMk cId="112338496" sldId="680"/>
        </pc:sldMkLst>
      </pc:sldChg>
      <pc:sldChg chg="addSp delSp modSp">
        <pc:chgData name="Prof. David Carlson, Ph.D." userId="670af4e5-ad46-4d61-8416-94491863a631" providerId="ADAL" clId="{1E340BF1-98E1-F548-A8C8-2AB7EFDC91C9}" dt="2019-12-29T17:15:48.634" v="166"/>
        <pc:sldMkLst>
          <pc:docMk/>
          <pc:sldMk cId="2655904805" sldId="693"/>
        </pc:sldMkLst>
        <pc:spChg chg="add del">
          <ac:chgData name="Prof. David Carlson, Ph.D." userId="670af4e5-ad46-4d61-8416-94491863a631" providerId="ADAL" clId="{1E340BF1-98E1-F548-A8C8-2AB7EFDC91C9}" dt="2019-12-29T17:15:29.083" v="162"/>
          <ac:spMkLst>
            <pc:docMk/>
            <pc:sldMk cId="2655904805" sldId="693"/>
            <ac:spMk id="5" creationId="{97323642-A561-7448-B51B-FF44DD0F2920}"/>
          </ac:spMkLst>
        </pc:spChg>
        <pc:spChg chg="add del">
          <ac:chgData name="Prof. David Carlson, Ph.D." userId="670af4e5-ad46-4d61-8416-94491863a631" providerId="ADAL" clId="{1E340BF1-98E1-F548-A8C8-2AB7EFDC91C9}" dt="2019-12-29T17:15:32.825" v="164"/>
          <ac:spMkLst>
            <pc:docMk/>
            <pc:sldMk cId="2655904805" sldId="693"/>
            <ac:spMk id="6" creationId="{D7504CBB-2E8F-9D43-B040-55801933BFBA}"/>
          </ac:spMkLst>
        </pc:spChg>
        <pc:picChg chg="add del mod">
          <ac:chgData name="Prof. David Carlson, Ph.D." userId="670af4e5-ad46-4d61-8416-94491863a631" providerId="ADAL" clId="{1E340BF1-98E1-F548-A8C8-2AB7EFDC91C9}" dt="2019-12-29T17:15:48.634" v="166"/>
          <ac:picMkLst>
            <pc:docMk/>
            <pc:sldMk cId="2655904805" sldId="693"/>
            <ac:picMk id="7" creationId="{B732035A-3F61-CF49-BFE5-65A1C35FA048}"/>
          </ac:picMkLst>
        </pc:picChg>
      </pc:sldChg>
      <pc:sldChg chg="modSp">
        <pc:chgData name="Prof. David Carlson, Ph.D." userId="670af4e5-ad46-4d61-8416-94491863a631" providerId="ADAL" clId="{1E340BF1-98E1-F548-A8C8-2AB7EFDC91C9}" dt="2019-12-29T17:06:04.243" v="160" actId="20577"/>
        <pc:sldMkLst>
          <pc:docMk/>
          <pc:sldMk cId="238836167" sldId="742"/>
        </pc:sldMkLst>
        <pc:spChg chg="mod">
          <ac:chgData name="Prof. David Carlson, Ph.D." userId="670af4e5-ad46-4d61-8416-94491863a631" providerId="ADAL" clId="{1E340BF1-98E1-F548-A8C8-2AB7EFDC91C9}" dt="2019-12-23T03:05:47.707" v="0" actId="20577"/>
          <ac:spMkLst>
            <pc:docMk/>
            <pc:sldMk cId="238836167" sldId="742"/>
            <ac:spMk id="6" creationId="{00000000-0000-0000-0000-000000000000}"/>
          </ac:spMkLst>
        </pc:spChg>
        <pc:spChg chg="mod">
          <ac:chgData name="Prof. David Carlson, Ph.D." userId="670af4e5-ad46-4d61-8416-94491863a631" providerId="ADAL" clId="{1E340BF1-98E1-F548-A8C8-2AB7EFDC91C9}" dt="2019-12-29T17:06:04.243" v="160" actId="20577"/>
          <ac:spMkLst>
            <pc:docMk/>
            <pc:sldMk cId="238836167" sldId="742"/>
            <ac:spMk id="13314" creationId="{00000000-0000-0000-0000-000000000000}"/>
          </ac:spMkLst>
        </pc:spChg>
      </pc:sldChg>
      <pc:sldChg chg="del">
        <pc:chgData name="Prof. David Carlson, Ph.D." userId="670af4e5-ad46-4d61-8416-94491863a631" providerId="ADAL" clId="{1E340BF1-98E1-F548-A8C8-2AB7EFDC91C9}" dt="2019-12-29T03:29:27.455" v="111" actId="2696"/>
        <pc:sldMkLst>
          <pc:docMk/>
          <pc:sldMk cId="31318795" sldId="759"/>
        </pc:sldMkLst>
      </pc:sldChg>
      <pc:sldChg chg="modSp">
        <pc:chgData name="Prof. David Carlson, Ph.D." userId="670af4e5-ad46-4d61-8416-94491863a631" providerId="ADAL" clId="{1E340BF1-98E1-F548-A8C8-2AB7EFDC91C9}" dt="2019-12-23T03:07:36.593" v="110" actId="20577"/>
        <pc:sldMkLst>
          <pc:docMk/>
          <pc:sldMk cId="1751804292" sldId="762"/>
        </pc:sldMkLst>
        <pc:spChg chg="mod">
          <ac:chgData name="Prof. David Carlson, Ph.D." userId="670af4e5-ad46-4d61-8416-94491863a631" providerId="ADAL" clId="{1E340BF1-98E1-F548-A8C8-2AB7EFDC91C9}" dt="2019-12-23T03:07:22.779" v="86" actId="20577"/>
          <ac:spMkLst>
            <pc:docMk/>
            <pc:sldMk cId="1751804292" sldId="762"/>
            <ac:spMk id="7" creationId="{42A9400F-6B17-A94A-B5D3-5A5DEBFC9E88}"/>
          </ac:spMkLst>
        </pc:spChg>
        <pc:spChg chg="mod">
          <ac:chgData name="Prof. David Carlson, Ph.D." userId="670af4e5-ad46-4d61-8416-94491863a631" providerId="ADAL" clId="{1E340BF1-98E1-F548-A8C8-2AB7EFDC91C9}" dt="2019-12-23T03:07:36.593" v="110" actId="20577"/>
          <ac:spMkLst>
            <pc:docMk/>
            <pc:sldMk cId="1751804292" sldId="762"/>
            <ac:spMk id="9" creationId="{1AF1AB02-265C-FD41-8D12-3E5A147DCC67}"/>
          </ac:spMkLst>
        </pc:spChg>
      </pc:sldChg>
      <pc:sldChg chg="modSp">
        <pc:chgData name="Prof. David Carlson, Ph.D." userId="670af4e5-ad46-4d61-8416-94491863a631" providerId="ADAL" clId="{1E340BF1-98E1-F548-A8C8-2AB7EFDC91C9}" dt="2019-12-29T17:22:43.212" v="511" actId="27636"/>
        <pc:sldMkLst>
          <pc:docMk/>
          <pc:sldMk cId="3119662529" sldId="765"/>
        </pc:sldMkLst>
        <pc:spChg chg="mod">
          <ac:chgData name="Prof. David Carlson, Ph.D." userId="670af4e5-ad46-4d61-8416-94491863a631" providerId="ADAL" clId="{1E340BF1-98E1-F548-A8C8-2AB7EFDC91C9}" dt="2019-12-29T17:17:21.762" v="169" actId="20577"/>
          <ac:spMkLst>
            <pc:docMk/>
            <pc:sldMk cId="3119662529" sldId="765"/>
            <ac:spMk id="2" creationId="{52163323-3803-9746-B8A5-4E93C893BE02}"/>
          </ac:spMkLst>
        </pc:spChg>
        <pc:spChg chg="mod">
          <ac:chgData name="Prof. David Carlson, Ph.D." userId="670af4e5-ad46-4d61-8416-94491863a631" providerId="ADAL" clId="{1E340BF1-98E1-F548-A8C8-2AB7EFDC91C9}" dt="2019-12-29T17:22:43.212" v="511" actId="27636"/>
          <ac:spMkLst>
            <pc:docMk/>
            <pc:sldMk cId="3119662529" sldId="765"/>
            <ac:spMk id="3" creationId="{B0ED79C7-1CAB-1D47-BFA3-AF07E42EA29C}"/>
          </ac:spMkLst>
        </pc:spChg>
      </pc:sldChg>
      <pc:sldChg chg="del">
        <pc:chgData name="Prof. David Carlson, Ph.D." userId="670af4e5-ad46-4d61-8416-94491863a631" providerId="ADAL" clId="{1E340BF1-98E1-F548-A8C8-2AB7EFDC91C9}" dt="2019-12-29T03:29:27.463" v="113" actId="2696"/>
        <pc:sldMkLst>
          <pc:docMk/>
          <pc:sldMk cId="163742538" sldId="773"/>
        </pc:sldMkLst>
      </pc:sldChg>
      <pc:sldChg chg="modSp">
        <pc:chgData name="Prof. David Carlson, Ph.D." userId="670af4e5-ad46-4d61-8416-94491863a631" providerId="ADAL" clId="{1E340BF1-98E1-F548-A8C8-2AB7EFDC91C9}" dt="2019-12-29T17:50:28.009" v="1169" actId="20577"/>
        <pc:sldMkLst>
          <pc:docMk/>
          <pc:sldMk cId="3454100859" sldId="779"/>
        </pc:sldMkLst>
        <pc:spChg chg="mod">
          <ac:chgData name="Prof. David Carlson, Ph.D." userId="670af4e5-ad46-4d61-8416-94491863a631" providerId="ADAL" clId="{1E340BF1-98E1-F548-A8C8-2AB7EFDC91C9}" dt="2019-12-29T17:50:28.009" v="1169" actId="20577"/>
          <ac:spMkLst>
            <pc:docMk/>
            <pc:sldMk cId="3454100859" sldId="779"/>
            <ac:spMk id="3" creationId="{2D18E71D-9CBD-FB45-8DC8-FA0FC9120AF7}"/>
          </ac:spMkLst>
        </pc:spChg>
      </pc:sldChg>
      <pc:sldChg chg="del">
        <pc:chgData name="Prof. David Carlson, Ph.D." userId="670af4e5-ad46-4d61-8416-94491863a631" providerId="ADAL" clId="{1E340BF1-98E1-F548-A8C8-2AB7EFDC91C9}" dt="2019-12-29T03:29:30.001" v="124" actId="2696"/>
        <pc:sldMkLst>
          <pc:docMk/>
          <pc:sldMk cId="1561477484" sldId="780"/>
        </pc:sldMkLst>
      </pc:sldChg>
      <pc:sldChg chg="del">
        <pc:chgData name="Prof. David Carlson, Ph.D." userId="670af4e5-ad46-4d61-8416-94491863a631" providerId="ADAL" clId="{1E340BF1-98E1-F548-A8C8-2AB7EFDC91C9}" dt="2019-12-29T03:29:30.304" v="126" actId="2696"/>
        <pc:sldMkLst>
          <pc:docMk/>
          <pc:sldMk cId="1216819063" sldId="781"/>
        </pc:sldMkLst>
      </pc:sldChg>
      <pc:sldChg chg="del">
        <pc:chgData name="Prof. David Carlson, Ph.D." userId="670af4e5-ad46-4d61-8416-94491863a631" providerId="ADAL" clId="{1E340BF1-98E1-F548-A8C8-2AB7EFDC91C9}" dt="2019-12-29T03:29:34.865" v="127" actId="2696"/>
        <pc:sldMkLst>
          <pc:docMk/>
          <pc:sldMk cId="4058402093" sldId="782"/>
        </pc:sldMkLst>
      </pc:sldChg>
      <pc:sldChg chg="del">
        <pc:chgData name="Prof. David Carlson, Ph.D." userId="670af4e5-ad46-4d61-8416-94491863a631" providerId="ADAL" clId="{1E340BF1-98E1-F548-A8C8-2AB7EFDC91C9}" dt="2019-12-29T03:29:34.876" v="128" actId="2696"/>
        <pc:sldMkLst>
          <pc:docMk/>
          <pc:sldMk cId="2075929498" sldId="783"/>
        </pc:sldMkLst>
      </pc:sldChg>
      <pc:sldChg chg="del">
        <pc:chgData name="Prof. David Carlson, Ph.D." userId="670af4e5-ad46-4d61-8416-94491863a631" providerId="ADAL" clId="{1E340BF1-98E1-F548-A8C8-2AB7EFDC91C9}" dt="2019-12-29T03:29:30.202" v="125" actId="2696"/>
        <pc:sldMkLst>
          <pc:docMk/>
          <pc:sldMk cId="2268338406" sldId="784"/>
        </pc:sldMkLst>
      </pc:sldChg>
      <pc:sldChg chg="del">
        <pc:chgData name="Prof. David Carlson, Ph.D." userId="670af4e5-ad46-4d61-8416-94491863a631" providerId="ADAL" clId="{1E340BF1-98E1-F548-A8C8-2AB7EFDC91C9}" dt="2019-12-29T03:29:34.893" v="129" actId="2696"/>
        <pc:sldMkLst>
          <pc:docMk/>
          <pc:sldMk cId="3222718576" sldId="785"/>
        </pc:sldMkLst>
      </pc:sldChg>
      <pc:sldChg chg="addSp modSp add">
        <pc:chgData name="Prof. David Carlson, Ph.D." userId="670af4e5-ad46-4d61-8416-94491863a631" providerId="ADAL" clId="{1E340BF1-98E1-F548-A8C8-2AB7EFDC91C9}" dt="2019-12-29T17:16:02.165" v="168"/>
        <pc:sldMkLst>
          <pc:docMk/>
          <pc:sldMk cId="2867303254" sldId="787"/>
        </pc:sldMkLst>
        <pc:picChg chg="add mod">
          <ac:chgData name="Prof. David Carlson, Ph.D." userId="670af4e5-ad46-4d61-8416-94491863a631" providerId="ADAL" clId="{1E340BF1-98E1-F548-A8C8-2AB7EFDC91C9}" dt="2019-12-29T17:16:02.165" v="168"/>
          <ac:picMkLst>
            <pc:docMk/>
            <pc:sldMk cId="2867303254" sldId="787"/>
            <ac:picMk id="3" creationId="{FEFFDDFC-2607-F443-A717-6CE387CDA98E}"/>
          </ac:picMkLst>
        </pc:picChg>
      </pc:sldChg>
      <pc:sldChg chg="addSp delSp modSp add modAnim">
        <pc:chgData name="Prof. David Carlson, Ph.D." userId="670af4e5-ad46-4d61-8416-94491863a631" providerId="ADAL" clId="{1E340BF1-98E1-F548-A8C8-2AB7EFDC91C9}" dt="2019-12-29T17:21:50.733" v="509"/>
        <pc:sldMkLst>
          <pc:docMk/>
          <pc:sldMk cId="869280391" sldId="788"/>
        </pc:sldMkLst>
        <pc:spChg chg="mod">
          <ac:chgData name="Prof. David Carlson, Ph.D." userId="670af4e5-ad46-4d61-8416-94491863a631" providerId="ADAL" clId="{1E340BF1-98E1-F548-A8C8-2AB7EFDC91C9}" dt="2019-12-29T17:17:39.297" v="210" actId="20577"/>
          <ac:spMkLst>
            <pc:docMk/>
            <pc:sldMk cId="869280391" sldId="788"/>
            <ac:spMk id="2" creationId="{8ABEC94A-EAF2-4649-B1CF-F3ED1DE14B21}"/>
          </ac:spMkLst>
        </pc:spChg>
        <pc:spChg chg="del">
          <ac:chgData name="Prof. David Carlson, Ph.D." userId="670af4e5-ad46-4d61-8416-94491863a631" providerId="ADAL" clId="{1E340BF1-98E1-F548-A8C8-2AB7EFDC91C9}" dt="2019-12-29T17:17:44.615" v="211" actId="478"/>
          <ac:spMkLst>
            <pc:docMk/>
            <pc:sldMk cId="869280391" sldId="788"/>
            <ac:spMk id="3" creationId="{7082EC6B-08AE-624E-995D-08E121B15235}"/>
          </ac:spMkLst>
        </pc:spChg>
        <pc:spChg chg="add mod">
          <ac:chgData name="Prof. David Carlson, Ph.D." userId="670af4e5-ad46-4d61-8416-94491863a631" providerId="ADAL" clId="{1E340BF1-98E1-F548-A8C8-2AB7EFDC91C9}" dt="2019-12-29T17:18:44.298" v="313" actId="20577"/>
          <ac:spMkLst>
            <pc:docMk/>
            <pc:sldMk cId="869280391" sldId="788"/>
            <ac:spMk id="4" creationId="{3EE8C79E-DA60-5E49-B438-77879E226430}"/>
          </ac:spMkLst>
        </pc:spChg>
        <pc:spChg chg="add mod">
          <ac:chgData name="Prof. David Carlson, Ph.D." userId="670af4e5-ad46-4d61-8416-94491863a631" providerId="ADAL" clId="{1E340BF1-98E1-F548-A8C8-2AB7EFDC91C9}" dt="2019-12-29T17:21:31.026" v="503" actId="20577"/>
          <ac:spMkLst>
            <pc:docMk/>
            <pc:sldMk cId="869280391" sldId="788"/>
            <ac:spMk id="5" creationId="{B1D3DAC6-1E0B-F444-9B88-0397D0F8E88C}"/>
          </ac:spMkLst>
        </pc:spChg>
        <pc:spChg chg="add mod">
          <ac:chgData name="Prof. David Carlson, Ph.D." userId="670af4e5-ad46-4d61-8416-94491863a631" providerId="ADAL" clId="{1E340BF1-98E1-F548-A8C8-2AB7EFDC91C9}" dt="2019-12-29T17:19:41.419" v="383" actId="1076"/>
          <ac:spMkLst>
            <pc:docMk/>
            <pc:sldMk cId="869280391" sldId="788"/>
            <ac:spMk id="6" creationId="{9C22F3A3-C449-BB46-91EF-E2069BD5EECF}"/>
          </ac:spMkLst>
        </pc:spChg>
        <pc:spChg chg="add mod">
          <ac:chgData name="Prof. David Carlson, Ph.D." userId="670af4e5-ad46-4d61-8416-94491863a631" providerId="ADAL" clId="{1E340BF1-98E1-F548-A8C8-2AB7EFDC91C9}" dt="2019-12-29T17:19:47.189" v="387" actId="1076"/>
          <ac:spMkLst>
            <pc:docMk/>
            <pc:sldMk cId="869280391" sldId="788"/>
            <ac:spMk id="7" creationId="{41BE2D1C-F23A-7044-A68F-C671FA48F005}"/>
          </ac:spMkLst>
        </pc:spChg>
        <pc:spChg chg="add mod">
          <ac:chgData name="Prof. David Carlson, Ph.D." userId="670af4e5-ad46-4d61-8416-94491863a631" providerId="ADAL" clId="{1E340BF1-98E1-F548-A8C8-2AB7EFDC91C9}" dt="2019-12-29T17:19:58.460" v="394" actId="1076"/>
          <ac:spMkLst>
            <pc:docMk/>
            <pc:sldMk cId="869280391" sldId="788"/>
            <ac:spMk id="8" creationId="{30894F56-3C44-6748-B351-6A2515E654A3}"/>
          </ac:spMkLst>
        </pc:spChg>
        <pc:spChg chg="add mod">
          <ac:chgData name="Prof. David Carlson, Ph.D." userId="670af4e5-ad46-4d61-8416-94491863a631" providerId="ADAL" clId="{1E340BF1-98E1-F548-A8C8-2AB7EFDC91C9}" dt="2019-12-29T17:20:46.781" v="490" actId="1076"/>
          <ac:spMkLst>
            <pc:docMk/>
            <pc:sldMk cId="869280391" sldId="788"/>
            <ac:spMk id="9" creationId="{34EA2A5F-D700-284A-9135-03F28140AA48}"/>
          </ac:spMkLst>
        </pc:spChg>
      </pc:sldChg>
      <pc:sldChg chg="modSp add">
        <pc:chgData name="Prof. David Carlson, Ph.D." userId="670af4e5-ad46-4d61-8416-94491863a631" providerId="ADAL" clId="{1E340BF1-98E1-F548-A8C8-2AB7EFDC91C9}" dt="2019-12-29T17:24:02.801" v="793" actId="20577"/>
        <pc:sldMkLst>
          <pc:docMk/>
          <pc:sldMk cId="2640516148" sldId="789"/>
        </pc:sldMkLst>
        <pc:spChg chg="mod">
          <ac:chgData name="Prof. David Carlson, Ph.D." userId="670af4e5-ad46-4d61-8416-94491863a631" providerId="ADAL" clId="{1E340BF1-98E1-F548-A8C8-2AB7EFDC91C9}" dt="2019-12-29T17:22:53.973" v="531" actId="20577"/>
          <ac:spMkLst>
            <pc:docMk/>
            <pc:sldMk cId="2640516148" sldId="789"/>
            <ac:spMk id="2" creationId="{EFD52E36-5D0E-4B4F-BC0D-0B00BCBC1984}"/>
          </ac:spMkLst>
        </pc:spChg>
        <pc:spChg chg="mod">
          <ac:chgData name="Prof. David Carlson, Ph.D." userId="670af4e5-ad46-4d61-8416-94491863a631" providerId="ADAL" clId="{1E340BF1-98E1-F548-A8C8-2AB7EFDC91C9}" dt="2019-12-29T17:24:02.801" v="793" actId="20577"/>
          <ac:spMkLst>
            <pc:docMk/>
            <pc:sldMk cId="2640516148" sldId="789"/>
            <ac:spMk id="3" creationId="{66C7D96F-CA6B-9E4C-A13C-C9848DAE938B}"/>
          </ac:spMkLst>
        </pc:spChg>
      </pc:sldChg>
      <pc:sldChg chg="addSp delSp modSp add">
        <pc:chgData name="Prof. David Carlson, Ph.D." userId="670af4e5-ad46-4d61-8416-94491863a631" providerId="ADAL" clId="{1E340BF1-98E1-F548-A8C8-2AB7EFDC91C9}" dt="2019-12-29T17:30:28.647" v="798" actId="1036"/>
        <pc:sldMkLst>
          <pc:docMk/>
          <pc:sldMk cId="3128171408" sldId="825"/>
        </pc:sldMkLst>
        <pc:picChg chg="add del mod">
          <ac:chgData name="Prof. David Carlson, Ph.D." userId="670af4e5-ad46-4d61-8416-94491863a631" providerId="ADAL" clId="{1E340BF1-98E1-F548-A8C8-2AB7EFDC91C9}" dt="2019-12-29T17:30:28.647" v="798" actId="1036"/>
          <ac:picMkLst>
            <pc:docMk/>
            <pc:sldMk cId="3128171408" sldId="825"/>
            <ac:picMk id="23" creationId="{AD729442-ACF0-F04F-833B-E16BB4E3E056}"/>
          </ac:picMkLst>
        </pc:picChg>
      </pc:sldChg>
      <pc:sldChg chg="addSp modSp add">
        <pc:chgData name="Prof. David Carlson, Ph.D." userId="670af4e5-ad46-4d61-8416-94491863a631" providerId="ADAL" clId="{1E340BF1-98E1-F548-A8C8-2AB7EFDC91C9}" dt="2019-12-29T17:49:54.607" v="1110" actId="20577"/>
        <pc:sldMkLst>
          <pc:docMk/>
          <pc:sldMk cId="2917884379" sldId="826"/>
        </pc:sldMkLst>
        <pc:spChg chg="add mod">
          <ac:chgData name="Prof. David Carlson, Ph.D." userId="670af4e5-ad46-4d61-8416-94491863a631" providerId="ADAL" clId="{1E340BF1-98E1-F548-A8C8-2AB7EFDC91C9}" dt="2019-12-29T17:49:06.728" v="897" actId="20577"/>
          <ac:spMkLst>
            <pc:docMk/>
            <pc:sldMk cId="2917884379" sldId="826"/>
            <ac:spMk id="2" creationId="{FDAA48BA-4252-134A-B913-958DBEED76CF}"/>
          </ac:spMkLst>
        </pc:spChg>
        <pc:spChg chg="add mod">
          <ac:chgData name="Prof. David Carlson, Ph.D." userId="670af4e5-ad46-4d61-8416-94491863a631" providerId="ADAL" clId="{1E340BF1-98E1-F548-A8C8-2AB7EFDC91C9}" dt="2019-12-29T17:49:54.607" v="1110" actId="20577"/>
          <ac:spMkLst>
            <pc:docMk/>
            <pc:sldMk cId="2917884379" sldId="826"/>
            <ac:spMk id="3" creationId="{2EA06A9D-DB57-B74F-9F0D-2E9EED290057}"/>
          </ac:spMkLst>
        </pc:spChg>
      </pc:sldChg>
      <pc:sldChg chg="add del">
        <pc:chgData name="Prof. David Carlson, Ph.D." userId="670af4e5-ad46-4d61-8416-94491863a631" providerId="ADAL" clId="{1E340BF1-98E1-F548-A8C8-2AB7EFDC91C9}" dt="2019-12-29T17:50:51.525" v="1171" actId="2696"/>
        <pc:sldMkLst>
          <pc:docMk/>
          <pc:sldMk cId="815448499" sldId="827"/>
        </pc:sldMkLst>
      </pc:sldChg>
    </pc:docChg>
  </pc:docChgLst>
  <pc:docChgLst>
    <pc:chgData name="Prof. David Carlson, Ph.D." userId="670af4e5-ad46-4d61-8416-94491863a631" providerId="ADAL" clId="{BB1EB68F-C71F-1D4B-A6FD-B00D73FD9FD3}"/>
  </pc:docChgLst>
  <pc:docChgLst>
    <pc:chgData name="Prof. David Carlson, Ph.D." userId="670af4e5-ad46-4d61-8416-94491863a631" providerId="ADAL" clId="{8F208E50-9465-2C45-9922-F8DA7695E8F4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7F71E0-0D53-DC45-B2CB-C90849DC5E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A5AE21-28DC-384A-9615-D2A234C172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27395-C8D8-FC4E-A947-CB2BD1422AA7}" type="datetimeFigureOut">
              <a:rPr lang="en-US" smtClean="0"/>
              <a:t>1/6/20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266FC-5661-134A-A28E-52A0750FBA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60C2E-86CE-434C-81DE-82F82C9B8D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4DDE5-AA14-DD42-BEF8-7DF8E3623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34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927A9-B8DC-384B-BF68-738F1B31EAB2}" type="datetimeFigureOut">
              <a:rPr lang="en-US" smtClean="0"/>
              <a:t>1/6/20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33E9F-084A-8543-BC6F-0AE70009C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4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1499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8666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5832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998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200165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7331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0947D6-47CE-4584-A130-5E612DE6867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5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23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choose the w(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Word embeddings are determined by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51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1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lags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72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05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68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61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05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6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14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21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need to worry about punctuation</a:t>
            </a:r>
          </a:p>
          <a:p>
            <a:r>
              <a:rPr lang="en-US" dirty="0"/>
              <a:t>Stopper words: ‘the’</a:t>
            </a:r>
          </a:p>
          <a:p>
            <a:r>
              <a:rPr lang="en-US" dirty="0"/>
              <a:t>Don’t fix typos, the tend to give a good signal of who wrote the </a:t>
            </a:r>
            <a:r>
              <a:rPr lang="en-US" dirty="0" err="1"/>
              <a:t>documen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76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3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4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1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2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3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9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99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1pPr>
            <a:lvl2pPr marL="456687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2pPr>
            <a:lvl3pPr marL="913374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3pPr>
            <a:lvl4pPr marL="1370061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4pPr>
            <a:lvl5pPr marL="1826748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5pPr>
            <a:lvl6pPr marL="2283435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6pPr>
            <a:lvl7pPr marL="2740122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7pPr>
            <a:lvl8pPr marL="3196809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8pPr>
            <a:lvl9pPr marL="3653496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48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797"/>
            </a:lvl1pPr>
            <a:lvl2pPr>
              <a:defRPr sz="2398"/>
            </a:lvl2pPr>
            <a:lvl3pPr>
              <a:defRPr sz="1998"/>
            </a:lvl3pPr>
            <a:lvl4pPr>
              <a:defRPr sz="1798"/>
            </a:lvl4pPr>
            <a:lvl5pPr>
              <a:defRPr sz="1798"/>
            </a:lvl5pPr>
            <a:lvl6pPr>
              <a:defRPr sz="1798"/>
            </a:lvl6pPr>
            <a:lvl7pPr>
              <a:defRPr sz="1798"/>
            </a:lvl7pPr>
            <a:lvl8pPr>
              <a:defRPr sz="1798"/>
            </a:lvl8pPr>
            <a:lvl9pPr>
              <a:defRPr sz="17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797"/>
            </a:lvl1pPr>
            <a:lvl2pPr>
              <a:defRPr sz="2398"/>
            </a:lvl2pPr>
            <a:lvl3pPr>
              <a:defRPr sz="1998"/>
            </a:lvl3pPr>
            <a:lvl4pPr>
              <a:defRPr sz="1798"/>
            </a:lvl4pPr>
            <a:lvl5pPr>
              <a:defRPr sz="1798"/>
            </a:lvl5pPr>
            <a:lvl6pPr>
              <a:defRPr sz="1798"/>
            </a:lvl6pPr>
            <a:lvl7pPr>
              <a:defRPr sz="1798"/>
            </a:lvl7pPr>
            <a:lvl8pPr>
              <a:defRPr sz="1798"/>
            </a:lvl8pPr>
            <a:lvl9pPr>
              <a:defRPr sz="17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0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687" indent="0">
              <a:buNone/>
              <a:defRPr sz="1998" b="1"/>
            </a:lvl2pPr>
            <a:lvl3pPr marL="913374" indent="0">
              <a:buNone/>
              <a:defRPr sz="1798" b="1"/>
            </a:lvl3pPr>
            <a:lvl4pPr marL="1370061" indent="0">
              <a:buNone/>
              <a:defRPr sz="1598" b="1"/>
            </a:lvl4pPr>
            <a:lvl5pPr marL="1826748" indent="0">
              <a:buNone/>
              <a:defRPr sz="1598" b="1"/>
            </a:lvl5pPr>
            <a:lvl6pPr marL="2283435" indent="0">
              <a:buNone/>
              <a:defRPr sz="1598" b="1"/>
            </a:lvl6pPr>
            <a:lvl7pPr marL="2740122" indent="0">
              <a:buNone/>
              <a:defRPr sz="1598" b="1"/>
            </a:lvl7pPr>
            <a:lvl8pPr marL="3196809" indent="0">
              <a:buNone/>
              <a:defRPr sz="1598" b="1"/>
            </a:lvl8pPr>
            <a:lvl9pPr marL="3653496" indent="0">
              <a:buNone/>
              <a:defRPr sz="159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398"/>
            </a:lvl1pPr>
            <a:lvl2pPr>
              <a:defRPr sz="1998"/>
            </a:lvl2pPr>
            <a:lvl3pPr>
              <a:defRPr sz="1798"/>
            </a:lvl3pPr>
            <a:lvl4pPr>
              <a:defRPr sz="1598"/>
            </a:lvl4pPr>
            <a:lvl5pPr>
              <a:defRPr sz="1598"/>
            </a:lvl5pPr>
            <a:lvl6pPr>
              <a:defRPr sz="1598"/>
            </a:lvl6pPr>
            <a:lvl7pPr>
              <a:defRPr sz="1598"/>
            </a:lvl7pPr>
            <a:lvl8pPr>
              <a:defRPr sz="1598"/>
            </a:lvl8pPr>
            <a:lvl9pPr>
              <a:defRPr sz="15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6" cy="47982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687" indent="0">
              <a:buNone/>
              <a:defRPr sz="1998" b="1"/>
            </a:lvl2pPr>
            <a:lvl3pPr marL="913374" indent="0">
              <a:buNone/>
              <a:defRPr sz="1798" b="1"/>
            </a:lvl3pPr>
            <a:lvl4pPr marL="1370061" indent="0">
              <a:buNone/>
              <a:defRPr sz="1598" b="1"/>
            </a:lvl4pPr>
            <a:lvl5pPr marL="1826748" indent="0">
              <a:buNone/>
              <a:defRPr sz="1598" b="1"/>
            </a:lvl5pPr>
            <a:lvl6pPr marL="2283435" indent="0">
              <a:buNone/>
              <a:defRPr sz="1598" b="1"/>
            </a:lvl6pPr>
            <a:lvl7pPr marL="2740122" indent="0">
              <a:buNone/>
              <a:defRPr sz="1598" b="1"/>
            </a:lvl7pPr>
            <a:lvl8pPr marL="3196809" indent="0">
              <a:buNone/>
              <a:defRPr sz="1598" b="1"/>
            </a:lvl8pPr>
            <a:lvl9pPr marL="3653496" indent="0">
              <a:buNone/>
              <a:defRPr sz="159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6" cy="2963466"/>
          </a:xfrm>
        </p:spPr>
        <p:txBody>
          <a:bodyPr/>
          <a:lstStyle>
            <a:lvl1pPr>
              <a:defRPr sz="2398"/>
            </a:lvl1pPr>
            <a:lvl2pPr>
              <a:defRPr sz="1998"/>
            </a:lvl2pPr>
            <a:lvl3pPr>
              <a:defRPr sz="1798"/>
            </a:lvl3pPr>
            <a:lvl4pPr>
              <a:defRPr sz="1598"/>
            </a:lvl4pPr>
            <a:lvl5pPr>
              <a:defRPr sz="1598"/>
            </a:lvl5pPr>
            <a:lvl6pPr>
              <a:defRPr sz="1598"/>
            </a:lvl6pPr>
            <a:lvl7pPr>
              <a:defRPr sz="1598"/>
            </a:lvl7pPr>
            <a:lvl8pPr>
              <a:defRPr sz="1598"/>
            </a:lvl8pPr>
            <a:lvl9pPr>
              <a:defRPr sz="15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1/6/20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96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1/6/20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67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1/6/20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99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196"/>
            </a:lvl1pPr>
            <a:lvl2pPr>
              <a:defRPr sz="2797"/>
            </a:lvl2pPr>
            <a:lvl3pPr>
              <a:defRPr sz="2398"/>
            </a:lvl3pPr>
            <a:lvl4pPr>
              <a:defRPr sz="1998"/>
            </a:lvl4pPr>
            <a:lvl5pPr>
              <a:defRPr sz="1998"/>
            </a:lvl5pPr>
            <a:lvl6pPr>
              <a:defRPr sz="1998"/>
            </a:lvl6pPr>
            <a:lvl7pPr>
              <a:defRPr sz="1998"/>
            </a:lvl7pPr>
            <a:lvl8pPr>
              <a:defRPr sz="1998"/>
            </a:lvl8pPr>
            <a:lvl9pPr>
              <a:defRPr sz="19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398"/>
            </a:lvl1pPr>
            <a:lvl2pPr marL="456687" indent="0">
              <a:buNone/>
              <a:defRPr sz="1199"/>
            </a:lvl2pPr>
            <a:lvl3pPr marL="913374" indent="0">
              <a:buNone/>
              <a:defRPr sz="999"/>
            </a:lvl3pPr>
            <a:lvl4pPr marL="1370061" indent="0">
              <a:buNone/>
              <a:defRPr sz="899"/>
            </a:lvl4pPr>
            <a:lvl5pPr marL="1826748" indent="0">
              <a:buNone/>
              <a:defRPr sz="899"/>
            </a:lvl5pPr>
            <a:lvl6pPr marL="2283435" indent="0">
              <a:buNone/>
              <a:defRPr sz="899"/>
            </a:lvl6pPr>
            <a:lvl7pPr marL="2740122" indent="0">
              <a:buNone/>
              <a:defRPr sz="899"/>
            </a:lvl7pPr>
            <a:lvl8pPr marL="3196809" indent="0">
              <a:buNone/>
              <a:defRPr sz="899"/>
            </a:lvl8pPr>
            <a:lvl9pPr marL="3653496" indent="0">
              <a:buNone/>
              <a:defRPr sz="89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72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99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196"/>
            </a:lvl1pPr>
            <a:lvl2pPr marL="456687" indent="0">
              <a:buNone/>
              <a:defRPr sz="2797"/>
            </a:lvl2pPr>
            <a:lvl3pPr marL="913374" indent="0">
              <a:buNone/>
              <a:defRPr sz="2398"/>
            </a:lvl3pPr>
            <a:lvl4pPr marL="1370061" indent="0">
              <a:buNone/>
              <a:defRPr sz="1998"/>
            </a:lvl4pPr>
            <a:lvl5pPr marL="1826748" indent="0">
              <a:buNone/>
              <a:defRPr sz="1998"/>
            </a:lvl5pPr>
            <a:lvl6pPr marL="2283435" indent="0">
              <a:buNone/>
              <a:defRPr sz="1998"/>
            </a:lvl6pPr>
            <a:lvl7pPr marL="2740122" indent="0">
              <a:buNone/>
              <a:defRPr sz="1998"/>
            </a:lvl7pPr>
            <a:lvl8pPr marL="3196809" indent="0">
              <a:buNone/>
              <a:defRPr sz="1998"/>
            </a:lvl8pPr>
            <a:lvl9pPr marL="3653496" indent="0">
              <a:buNone/>
              <a:defRPr sz="1998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398"/>
            </a:lvl1pPr>
            <a:lvl2pPr marL="456687" indent="0">
              <a:buNone/>
              <a:defRPr sz="1199"/>
            </a:lvl2pPr>
            <a:lvl3pPr marL="913374" indent="0">
              <a:buNone/>
              <a:defRPr sz="999"/>
            </a:lvl3pPr>
            <a:lvl4pPr marL="1370061" indent="0">
              <a:buNone/>
              <a:defRPr sz="899"/>
            </a:lvl4pPr>
            <a:lvl5pPr marL="1826748" indent="0">
              <a:buNone/>
              <a:defRPr sz="899"/>
            </a:lvl5pPr>
            <a:lvl6pPr marL="2283435" indent="0">
              <a:buNone/>
              <a:defRPr sz="899"/>
            </a:lvl6pPr>
            <a:lvl7pPr marL="2740122" indent="0">
              <a:buNone/>
              <a:defRPr sz="899"/>
            </a:lvl7pPr>
            <a:lvl8pPr marL="3196809" indent="0">
              <a:buNone/>
              <a:defRPr sz="899"/>
            </a:lvl8pPr>
            <a:lvl9pPr marL="3653496" indent="0">
              <a:buNone/>
              <a:defRPr sz="89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0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Duke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631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6687" rtl="0" eaLnBrk="1" latinLnBrk="0" hangingPunct="1">
        <a:spcBef>
          <a:spcPct val="0"/>
        </a:spcBef>
        <a:buNone/>
        <a:defRPr sz="4396" kern="1200">
          <a:solidFill>
            <a:srgbClr val="001A57"/>
          </a:solidFill>
          <a:latin typeface="Helvetica"/>
          <a:ea typeface="+mj-ea"/>
          <a:cs typeface="+mj-cs"/>
        </a:defRPr>
      </a:lvl1pPr>
    </p:titleStyle>
    <p:bodyStyle>
      <a:lvl1pPr marL="342516" indent="-342516" algn="l" defTabSz="456687" rtl="0" eaLnBrk="1" latinLnBrk="0" hangingPunct="1">
        <a:spcBef>
          <a:spcPct val="20000"/>
        </a:spcBef>
        <a:buFont typeface="Arial"/>
        <a:buChar char="•"/>
        <a:defRPr sz="3196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1pPr>
      <a:lvl2pPr marL="742116" indent="-285429" algn="l" defTabSz="456687" rtl="0" eaLnBrk="1" latinLnBrk="0" hangingPunct="1">
        <a:spcBef>
          <a:spcPct val="20000"/>
        </a:spcBef>
        <a:buFont typeface="Arial"/>
        <a:buChar char="–"/>
        <a:defRPr sz="2797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2pPr>
      <a:lvl3pPr marL="1141717" indent="-228344" algn="l" defTabSz="456687" rtl="0" eaLnBrk="1" latinLnBrk="0" hangingPunct="1">
        <a:spcBef>
          <a:spcPct val="20000"/>
        </a:spcBef>
        <a:buFont typeface="Arial"/>
        <a:buChar char="•"/>
        <a:defRPr sz="2398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3pPr>
      <a:lvl4pPr marL="1598404" indent="-228344" algn="l" defTabSz="456687" rtl="0" eaLnBrk="1" latinLnBrk="0" hangingPunct="1">
        <a:spcBef>
          <a:spcPct val="20000"/>
        </a:spcBef>
        <a:buFont typeface="Arial"/>
        <a:buChar char="–"/>
        <a:defRPr sz="1998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4pPr>
      <a:lvl5pPr marL="2055091" indent="-228344" algn="l" defTabSz="456687" rtl="0" eaLnBrk="1" latinLnBrk="0" hangingPunct="1">
        <a:spcBef>
          <a:spcPct val="20000"/>
        </a:spcBef>
        <a:buFont typeface="Arial"/>
        <a:buChar char="»"/>
        <a:defRPr sz="1998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5pPr>
      <a:lvl6pPr marL="2511778" indent="-228344" algn="l" defTabSz="456687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68466" indent="-228344" algn="l" defTabSz="456687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5152" indent="-228344" algn="l" defTabSz="456687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1839" indent="-228344" algn="l" defTabSz="456687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687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374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061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6748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3435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0122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6809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3496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image" Target="../media/image15.png"/><Relationship Id="rId3" Type="http://schemas.openxmlformats.org/officeDocument/2006/relationships/image" Target="../media/image510.png"/><Relationship Id="rId7" Type="http://schemas.openxmlformats.org/officeDocument/2006/relationships/image" Target="../media/image9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0.png"/><Relationship Id="rId11" Type="http://schemas.openxmlformats.org/officeDocument/2006/relationships/image" Target="../media/image13.png"/><Relationship Id="rId5" Type="http://schemas.openxmlformats.org/officeDocument/2006/relationships/image" Target="../media/image710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10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image" Target="../media/image15.png"/><Relationship Id="rId3" Type="http://schemas.openxmlformats.org/officeDocument/2006/relationships/image" Target="../media/image510.png"/><Relationship Id="rId7" Type="http://schemas.openxmlformats.org/officeDocument/2006/relationships/image" Target="../media/image9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0.png"/><Relationship Id="rId11" Type="http://schemas.openxmlformats.org/officeDocument/2006/relationships/image" Target="../media/image13.png"/><Relationship Id="rId5" Type="http://schemas.openxmlformats.org/officeDocument/2006/relationships/image" Target="../media/image710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10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image" Target="../media/image15.png"/><Relationship Id="rId3" Type="http://schemas.openxmlformats.org/officeDocument/2006/relationships/image" Target="../media/image510.png"/><Relationship Id="rId7" Type="http://schemas.openxmlformats.org/officeDocument/2006/relationships/image" Target="../media/image9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0.png"/><Relationship Id="rId11" Type="http://schemas.openxmlformats.org/officeDocument/2006/relationships/image" Target="../media/image13.png"/><Relationship Id="rId5" Type="http://schemas.openxmlformats.org/officeDocument/2006/relationships/image" Target="../media/image710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10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44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44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2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1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4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10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10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10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10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68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27.png"/><Relationship Id="rId2" Type="http://schemas.openxmlformats.org/officeDocument/2006/relationships/image" Target="../media/image128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25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2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27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26.png"/><Relationship Id="rId2" Type="http://schemas.openxmlformats.org/officeDocument/2006/relationships/image" Target="../media/image139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5" Type="http://schemas.openxmlformats.org/officeDocument/2006/relationships/image" Target="../media/image124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45.jpe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1600200" y="1314450"/>
            <a:ext cx="6115050" cy="1314450"/>
          </a:xfrm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sz="3600" b="1" dirty="0">
                <a:ea typeface="宋体" charset="-122"/>
              </a:rPr>
              <a:t>An Introduction to</a:t>
            </a:r>
            <a:br>
              <a:rPr lang="en-US" sz="3600" b="1" dirty="0">
                <a:ea typeface="宋体" charset="-122"/>
              </a:rPr>
            </a:br>
            <a:r>
              <a:rPr lang="en-US" sz="3600" b="1" dirty="0">
                <a:ea typeface="宋体" charset="-122"/>
              </a:rPr>
              <a:t>Natural Language Processing</a:t>
            </a:r>
            <a:br>
              <a:rPr lang="en-US" sz="3600" b="1" dirty="0">
                <a:ea typeface="宋体" charset="-122"/>
              </a:rPr>
            </a:br>
            <a:r>
              <a:rPr lang="en-US" sz="3600" b="1" dirty="0">
                <a:ea typeface="宋体" charset="-122"/>
              </a:rPr>
              <a:t>with Neural Networks</a:t>
            </a:r>
          </a:p>
        </p:txBody>
      </p:sp>
      <p:sp>
        <p:nvSpPr>
          <p:cNvPr id="6" name="Shape 55"/>
          <p:cNvSpPr txBox="1">
            <a:spLocks noGrp="1"/>
          </p:cNvSpPr>
          <p:nvPr>
            <p:ph type="subTitle" idx="1"/>
          </p:nvPr>
        </p:nvSpPr>
        <p:spPr>
          <a:xfrm>
            <a:off x="1613148" y="3143250"/>
            <a:ext cx="6390450" cy="594450"/>
          </a:xfrm>
          <a:prstGeom prst="rect">
            <a:avLst/>
          </a:prstGeom>
        </p:spPr>
        <p:txBody>
          <a:bodyPr vert="horz" lIns="68569" tIns="68569" rIns="68569" bIns="68569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dirty="0">
                <a:latin typeface="Garamond" panose="02020404030301010803" pitchFamily="18" charset="0"/>
              </a:rPr>
              <a:t>David Carlson</a:t>
            </a:r>
            <a:endParaRPr dirty="0">
              <a:latin typeface="Garamond" panose="02020404030301010803" pitchFamily="18" charset="0"/>
            </a:endParaRPr>
          </a:p>
          <a:p>
            <a:pPr>
              <a:spcBef>
                <a:spcPts val="0"/>
              </a:spcBef>
            </a:pPr>
            <a:r>
              <a:rPr lang="en-GB" sz="1350" dirty="0">
                <a:latin typeface="Garamond" panose="02020404030301010803" pitchFamily="18" charset="0"/>
              </a:rPr>
              <a:t>Duke University</a:t>
            </a:r>
          </a:p>
          <a:p>
            <a:pPr>
              <a:spcBef>
                <a:spcPts val="0"/>
              </a:spcBef>
            </a:pPr>
            <a:endParaRPr lang="en-GB" sz="1350" dirty="0">
              <a:latin typeface="Garamond" panose="02020404030301010803" pitchFamily="18" charset="0"/>
            </a:endParaRPr>
          </a:p>
          <a:p>
            <a:pPr algn="l">
              <a:spcBef>
                <a:spcPts val="0"/>
              </a:spcBef>
            </a:pPr>
            <a:endParaRPr sz="1050" dirty="0">
              <a:latin typeface="Garamond" panose="02020404030301010803" pitchFamily="18" charset="0"/>
            </a:endParaRPr>
          </a:p>
          <a:p>
            <a:pPr algn="l">
              <a:spcBef>
                <a:spcPts val="0"/>
              </a:spcBef>
            </a:pPr>
            <a:endParaRPr sz="1050" dirty="0">
              <a:latin typeface="Garamond" panose="02020404030301010803" pitchFamily="18" charset="0"/>
            </a:endParaRPr>
          </a:p>
          <a:p>
            <a:pPr>
              <a:spcBef>
                <a:spcPts val="0"/>
              </a:spcBef>
            </a:pPr>
            <a:endParaRPr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36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C55DEA-BE27-EE42-8E5B-314E55DFC52E}"/>
              </a:ext>
            </a:extLst>
          </p:cNvPr>
          <p:cNvSpPr/>
          <p:nvPr/>
        </p:nvSpPr>
        <p:spPr>
          <a:xfrm>
            <a:off x="2068622" y="2326216"/>
            <a:ext cx="5399414" cy="2326259"/>
          </a:xfrm>
          <a:prstGeom prst="rect">
            <a:avLst/>
          </a:prstGeom>
          <a:solidFill>
            <a:srgbClr val="3F80CD">
              <a:alpha val="10980"/>
            </a:srgb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7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3C3BCE-1BF8-0E48-B331-76871CD84CA1}"/>
              </a:ext>
            </a:extLst>
          </p:cNvPr>
          <p:cNvSpPr/>
          <p:nvPr/>
        </p:nvSpPr>
        <p:spPr>
          <a:xfrm>
            <a:off x="1896542" y="1627560"/>
            <a:ext cx="1361074" cy="1333688"/>
          </a:xfrm>
          <a:prstGeom prst="rect">
            <a:avLst/>
          </a:prstGeom>
          <a:solidFill>
            <a:srgbClr val="FF5C00">
              <a:alpha val="7843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7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844C2D2-1B95-4348-BC49-DF9C8FCB1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086" y="254604"/>
            <a:ext cx="5773926" cy="682054"/>
          </a:xfrm>
        </p:spPr>
        <p:txBody>
          <a:bodyPr>
            <a:normAutofit fontScale="90000"/>
          </a:bodyPr>
          <a:lstStyle/>
          <a:p>
            <a:r>
              <a:rPr lang="en-US" dirty="0"/>
              <a:t>Revisiting 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101166A-2F61-3946-AEEF-3D44876F3112}"/>
              </a:ext>
            </a:extLst>
          </p:cNvPr>
          <p:cNvGrpSpPr/>
          <p:nvPr/>
        </p:nvGrpSpPr>
        <p:grpSpPr>
          <a:xfrm>
            <a:off x="1982604" y="1801835"/>
            <a:ext cx="5134355" cy="2826276"/>
            <a:chOff x="1979693" y="1800970"/>
            <a:chExt cx="5140125" cy="28294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A0CAAE1-CF63-9F43-8F80-9ED34503E558}"/>
                </a:ext>
              </a:extLst>
            </p:cNvPr>
            <p:cNvSpPr/>
            <p:nvPr/>
          </p:nvSpPr>
          <p:spPr>
            <a:xfrm>
              <a:off x="2683984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1E71257-8CF4-9D41-9E63-2B271F391723}"/>
                </a:ext>
              </a:extLst>
            </p:cNvPr>
            <p:cNvSpPr/>
            <p:nvPr/>
          </p:nvSpPr>
          <p:spPr>
            <a:xfrm>
              <a:off x="2970062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EE3D42C-E2DC-3240-A90A-81C62A0FEE47}"/>
                </a:ext>
              </a:extLst>
            </p:cNvPr>
            <p:cNvSpPr/>
            <p:nvPr/>
          </p:nvSpPr>
          <p:spPr>
            <a:xfrm>
              <a:off x="3256140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21B27C-DAFF-E141-9ECD-5C23791DFBE9}"/>
                </a:ext>
              </a:extLst>
            </p:cNvPr>
            <p:cNvSpPr/>
            <p:nvPr/>
          </p:nvSpPr>
          <p:spPr>
            <a:xfrm>
              <a:off x="3511732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6023A58-F922-BC46-8F85-3039E51767BA}"/>
                </a:ext>
              </a:extLst>
            </p:cNvPr>
            <p:cNvSpPr/>
            <p:nvPr/>
          </p:nvSpPr>
          <p:spPr>
            <a:xfrm>
              <a:off x="3788678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DBE6A8-AD5D-F645-BBF2-7AB85D7C0270}"/>
                </a:ext>
              </a:extLst>
            </p:cNvPr>
            <p:cNvSpPr/>
            <p:nvPr/>
          </p:nvSpPr>
          <p:spPr>
            <a:xfrm>
              <a:off x="4056504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9D1C66-9148-D648-BED4-B4B8147F8CB7}"/>
                </a:ext>
              </a:extLst>
            </p:cNvPr>
            <p:cNvSpPr/>
            <p:nvPr/>
          </p:nvSpPr>
          <p:spPr>
            <a:xfrm>
              <a:off x="4309059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63A38B2-38E7-684A-A482-B6451495C9A5}"/>
                </a:ext>
              </a:extLst>
            </p:cNvPr>
            <p:cNvSpPr/>
            <p:nvPr/>
          </p:nvSpPr>
          <p:spPr>
            <a:xfrm>
              <a:off x="4561614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8D4ECE-5DBC-6841-8E80-6B1460559F06}"/>
                </a:ext>
              </a:extLst>
            </p:cNvPr>
            <p:cNvSpPr/>
            <p:nvPr/>
          </p:nvSpPr>
          <p:spPr>
            <a:xfrm>
              <a:off x="4805102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3EA6324-BB8A-E44B-BC41-A4351FB7196C}"/>
                </a:ext>
              </a:extLst>
            </p:cNvPr>
            <p:cNvSpPr/>
            <p:nvPr/>
          </p:nvSpPr>
          <p:spPr>
            <a:xfrm>
              <a:off x="5072928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FDE581B-B1F7-9C49-B2A6-C143AC1B05D6}"/>
                </a:ext>
              </a:extLst>
            </p:cNvPr>
            <p:cNvSpPr/>
            <p:nvPr/>
          </p:nvSpPr>
          <p:spPr>
            <a:xfrm>
              <a:off x="5336131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74299F-58DD-C84E-859B-0F10174E036F}"/>
                </a:ext>
              </a:extLst>
            </p:cNvPr>
            <p:cNvSpPr/>
            <p:nvPr/>
          </p:nvSpPr>
          <p:spPr>
            <a:xfrm>
              <a:off x="5606960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6F931D2-20B3-7A40-A810-E11D875410B0}"/>
                </a:ext>
              </a:extLst>
            </p:cNvPr>
            <p:cNvSpPr/>
            <p:nvPr/>
          </p:nvSpPr>
          <p:spPr>
            <a:xfrm>
              <a:off x="5859515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03F59-B741-7C4E-B45A-A8F2F6BE3109}"/>
                </a:ext>
              </a:extLst>
            </p:cNvPr>
            <p:cNvSpPr/>
            <p:nvPr/>
          </p:nvSpPr>
          <p:spPr>
            <a:xfrm>
              <a:off x="6112071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21CEA32-67D6-6542-9BEF-2F5DA5B0A644}"/>
                </a:ext>
              </a:extLst>
            </p:cNvPr>
            <p:cNvSpPr/>
            <p:nvPr/>
          </p:nvSpPr>
          <p:spPr>
            <a:xfrm>
              <a:off x="6364626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FD4681B-A7EA-B44E-8CA7-6E71F498AF98}"/>
                </a:ext>
              </a:extLst>
            </p:cNvPr>
            <p:cNvSpPr/>
            <p:nvPr/>
          </p:nvSpPr>
          <p:spPr>
            <a:xfrm>
              <a:off x="6617181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0A5BAE8-42A4-4D44-8BD7-F73A87329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7791" y="2461037"/>
              <a:ext cx="219371" cy="212481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5D608D1-6BEC-5D4A-B8E1-F09D8F09C7F1}"/>
                </a:ext>
              </a:extLst>
            </p:cNvPr>
            <p:cNvCxnSpPr>
              <a:cxnSpLocks/>
              <a:stCxn id="7" idx="0"/>
              <a:endCxn id="24" idx="2"/>
            </p:cNvCxnSpPr>
            <p:nvPr/>
          </p:nvCxnSpPr>
          <p:spPr>
            <a:xfrm flipH="1" flipV="1">
              <a:off x="2717477" y="2673518"/>
              <a:ext cx="69975" cy="15251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35D8FB0-56FB-6648-A55D-19A7107F708E}"/>
                </a:ext>
              </a:extLst>
            </p:cNvPr>
            <p:cNvCxnSpPr>
              <a:cxnSpLocks/>
              <a:stCxn id="8" idx="0"/>
              <a:endCxn id="24" idx="2"/>
            </p:cNvCxnSpPr>
            <p:nvPr/>
          </p:nvCxnSpPr>
          <p:spPr>
            <a:xfrm flipH="1" flipV="1">
              <a:off x="2717477" y="2673518"/>
              <a:ext cx="356053" cy="15251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20A2D41-61D7-4C42-96ED-998B846A0BAF}"/>
                </a:ext>
              </a:extLst>
            </p:cNvPr>
            <p:cNvCxnSpPr>
              <a:cxnSpLocks/>
              <a:stCxn id="9" idx="0"/>
              <a:endCxn id="24" idx="2"/>
            </p:cNvCxnSpPr>
            <p:nvPr/>
          </p:nvCxnSpPr>
          <p:spPr>
            <a:xfrm flipH="1" flipV="1">
              <a:off x="2717477" y="2673518"/>
              <a:ext cx="642131" cy="15251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9A4DDF8-2ABD-744A-A8B4-712B6DFC7F1E}"/>
                </a:ext>
              </a:extLst>
            </p:cNvPr>
            <p:cNvCxnSpPr>
              <a:cxnSpLocks/>
              <a:stCxn id="22" idx="1"/>
              <a:endCxn id="24" idx="2"/>
            </p:cNvCxnSpPr>
            <p:nvPr/>
          </p:nvCxnSpPr>
          <p:spPr>
            <a:xfrm flipH="1" flipV="1">
              <a:off x="2717477" y="2673518"/>
              <a:ext cx="3930010" cy="15545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57DBF63-7C3F-1E43-B24E-A775A2626D94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2800765" y="2605723"/>
              <a:ext cx="4098598" cy="162814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19EC18-EC7A-C245-9137-B148CE92B853}"/>
                </a:ext>
              </a:extLst>
            </p:cNvPr>
            <p:cNvCxnSpPr>
              <a:cxnSpLocks/>
              <a:stCxn id="15" idx="1"/>
              <a:endCxn id="24" idx="2"/>
            </p:cNvCxnSpPr>
            <p:nvPr/>
          </p:nvCxnSpPr>
          <p:spPr>
            <a:xfrm flipH="1" flipV="1">
              <a:off x="2717477" y="2673518"/>
              <a:ext cx="2117930" cy="15545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B2B6400-CCF9-F943-B340-B2B417AD5BD6}"/>
                    </a:ext>
                  </a:extLst>
                </p:cNvPr>
                <p:cNvSpPr txBox="1"/>
                <p:nvPr/>
              </p:nvSpPr>
              <p:spPr>
                <a:xfrm>
                  <a:off x="2447003" y="3402219"/>
                  <a:ext cx="203040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B2B6400-CCF9-F943-B340-B2B417AD5B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03" y="3402219"/>
                  <a:ext cx="203040" cy="207662"/>
                </a:xfrm>
                <a:prstGeom prst="rect">
                  <a:avLst/>
                </a:prstGeom>
                <a:blipFill>
                  <a:blip r:embed="rId4"/>
                  <a:stretch>
                    <a:fillRect l="-17647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70021DE-D9F3-7145-A9A2-9D3CC5B63966}"/>
                    </a:ext>
                  </a:extLst>
                </p:cNvPr>
                <p:cNvSpPr txBox="1"/>
                <p:nvPr/>
              </p:nvSpPr>
              <p:spPr>
                <a:xfrm>
                  <a:off x="5485047" y="3386502"/>
                  <a:ext cx="247076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70021DE-D9F3-7145-A9A2-9D3CC5B63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5047" y="3386502"/>
                  <a:ext cx="247076" cy="207662"/>
                </a:xfrm>
                <a:prstGeom prst="rect">
                  <a:avLst/>
                </a:prstGeom>
                <a:blipFill>
                  <a:blip r:embed="rId5"/>
                  <a:stretch>
                    <a:fillRect l="-21053" r="-526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1CAAA5B-AFA3-7E45-A274-59B975B45002}"/>
                    </a:ext>
                  </a:extLst>
                </p:cNvPr>
                <p:cNvSpPr txBox="1"/>
                <p:nvPr/>
              </p:nvSpPr>
              <p:spPr>
                <a:xfrm>
                  <a:off x="2683984" y="4422758"/>
                  <a:ext cx="254265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1CAAA5B-AFA3-7E45-A274-59B975B450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3984" y="4422758"/>
                  <a:ext cx="254265" cy="207662"/>
                </a:xfrm>
                <a:prstGeom prst="rect">
                  <a:avLst/>
                </a:prstGeom>
                <a:blipFill>
                  <a:blip r:embed="rId6"/>
                  <a:stretch>
                    <a:fillRect l="-9524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57F0CA3-2D07-744E-98EB-1ACA38227D28}"/>
                    </a:ext>
                  </a:extLst>
                </p:cNvPr>
                <p:cNvSpPr txBox="1"/>
                <p:nvPr/>
              </p:nvSpPr>
              <p:spPr>
                <a:xfrm>
                  <a:off x="6825561" y="4399152"/>
                  <a:ext cx="294257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𝑖𝑀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57F0CA3-2D07-744E-98EB-1ACA38227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561" y="4399152"/>
                  <a:ext cx="294257" cy="207662"/>
                </a:xfrm>
                <a:prstGeom prst="rect">
                  <a:avLst/>
                </a:prstGeom>
                <a:blipFill>
                  <a:blip r:embed="rId7"/>
                  <a:stretch>
                    <a:fillRect l="-4167" r="-416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EA92FFB-BB44-E542-8FCA-FECCEF1B78FB}"/>
                    </a:ext>
                  </a:extLst>
                </p:cNvPr>
                <p:cNvSpPr txBox="1"/>
                <p:nvPr/>
              </p:nvSpPr>
              <p:spPr>
                <a:xfrm>
                  <a:off x="2317597" y="2413060"/>
                  <a:ext cx="174153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EA92FFB-BB44-E542-8FCA-FECCEF1B7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7597" y="2413060"/>
                  <a:ext cx="174153" cy="207662"/>
                </a:xfrm>
                <a:prstGeom prst="rect">
                  <a:avLst/>
                </a:prstGeom>
                <a:blipFill>
                  <a:blip r:embed="rId8"/>
                  <a:stretch>
                    <a:fillRect l="-14286" r="-7143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186E704-C498-E54F-9184-6035FE78DD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17476" y="2095778"/>
              <a:ext cx="1" cy="3830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ABF4410-4142-9242-AB7B-3F4FDE065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1081" y="1892193"/>
              <a:ext cx="219371" cy="212481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25B43EB-5F3C-8941-9873-3AEFDAE17DCA}"/>
                </a:ext>
              </a:extLst>
            </p:cNvPr>
            <p:cNvSpPr/>
            <p:nvPr/>
          </p:nvSpPr>
          <p:spPr>
            <a:xfrm>
              <a:off x="6869058" y="4204512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64C8619D-042D-534D-9C93-A8592F778442}"/>
                    </a:ext>
                  </a:extLst>
                </p:cNvPr>
                <p:cNvSpPr/>
                <p:nvPr/>
              </p:nvSpPr>
              <p:spPr>
                <a:xfrm>
                  <a:off x="1979693" y="1800970"/>
                  <a:ext cx="622087" cy="3078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9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398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98" dirty="0"/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64C8619D-042D-534D-9C93-A8592F7784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693" y="1800970"/>
                  <a:ext cx="622087" cy="307801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4E8B2AB-0A1D-8147-84FC-798D909CF5B5}"/>
              </a:ext>
            </a:extLst>
          </p:cNvPr>
          <p:cNvSpPr txBox="1"/>
          <p:nvPr/>
        </p:nvSpPr>
        <p:spPr>
          <a:xfrm>
            <a:off x="5042176" y="2719979"/>
            <a:ext cx="1561646" cy="399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8" dirty="0"/>
              <a:t>Linear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44232-6853-8049-AE5B-7309AF1A0412}"/>
              </a:ext>
            </a:extLst>
          </p:cNvPr>
          <p:cNvSpPr txBox="1"/>
          <p:nvPr/>
        </p:nvSpPr>
        <p:spPr>
          <a:xfrm>
            <a:off x="319045" y="1708389"/>
            <a:ext cx="1542515" cy="1005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7" dirty="0"/>
              <a:t>Convert to Probability</a:t>
            </a:r>
            <a:br>
              <a:rPr lang="en-US" sz="1977" dirty="0"/>
            </a:br>
            <a:endParaRPr lang="en-US" sz="1977" dirty="0"/>
          </a:p>
        </p:txBody>
      </p:sp>
    </p:spTree>
    <p:extLst>
      <p:ext uri="{BB962C8B-B14F-4D97-AF65-F5344CB8AC3E}">
        <p14:creationId xmlns:p14="http://schemas.microsoft.com/office/powerpoint/2010/main" val="1596078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41D661-B8D1-4EB3-96A0-CAFA7119F246}"/>
                  </a:ext>
                </a:extLst>
              </p:cNvPr>
              <p:cNvSpPr txBox="1"/>
              <p:nvPr/>
            </p:nvSpPr>
            <p:spPr>
              <a:xfrm>
                <a:off x="2076026" y="3588654"/>
                <a:ext cx="4951227" cy="322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9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98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98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98" i="1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09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98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9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98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9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9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9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9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98" i="1">
                          <a:latin typeface="Cambria Math" panose="02040503050406030204" pitchFamily="18" charset="0"/>
                        </a:rPr>
                        <m:t>)+</m:t>
                      </m:r>
                      <m:d>
                        <m:dPr>
                          <m:ctrlPr>
                            <a:rPr lang="en-US" sz="2098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9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98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98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98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9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98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98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98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98" i="1">
                          <a:latin typeface="Cambria Math" panose="02040503050406030204" pitchFamily="18" charset="0"/>
                        </a:rPr>
                        <m:t>+⋯+</m:t>
                      </m:r>
                      <m:d>
                        <m:dPr>
                          <m:ctrlPr>
                            <a:rPr lang="en-US" sz="2098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9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98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98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sz="2098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9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98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98" i="1">
                                  <a:latin typeface="Cambria Math" panose="02040503050406030204" pitchFamily="18" charset="0"/>
                                </a:rPr>
                                <m:t>𝑖𝑀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98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41D661-B8D1-4EB3-96A0-CAFA7119F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26" y="3588654"/>
                <a:ext cx="4951227" cy="322845"/>
              </a:xfrm>
              <a:prstGeom prst="rect">
                <a:avLst/>
              </a:prstGeom>
              <a:blipFill>
                <a:blip r:embed="rId3"/>
                <a:stretch>
                  <a:fillRect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Revisiting our </a:t>
            </a:r>
            <a:br>
              <a:rPr lang="en-US" dirty="0"/>
            </a:br>
            <a:r>
              <a:rPr lang="en-US" dirty="0"/>
              <a:t>Linear Predictive Model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6478EC-7FB8-AE46-950A-8D2FBD6D7723}"/>
              </a:ext>
            </a:extLst>
          </p:cNvPr>
          <p:cNvSpPr/>
          <p:nvPr/>
        </p:nvSpPr>
        <p:spPr>
          <a:xfrm>
            <a:off x="2572766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E7E763-F24E-C347-933B-FF4B091A8D09}"/>
              </a:ext>
            </a:extLst>
          </p:cNvPr>
          <p:cNvSpPr/>
          <p:nvPr/>
        </p:nvSpPr>
        <p:spPr>
          <a:xfrm>
            <a:off x="2858523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95A6B7-FB06-6B41-9B28-B21F2F1F5AB3}"/>
              </a:ext>
            </a:extLst>
          </p:cNvPr>
          <p:cNvSpPr/>
          <p:nvPr/>
        </p:nvSpPr>
        <p:spPr>
          <a:xfrm>
            <a:off x="3144280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4068985-33F0-6F4D-9FEF-42AFEEF4FDB7}"/>
              </a:ext>
            </a:extLst>
          </p:cNvPr>
          <p:cNvSpPr/>
          <p:nvPr/>
        </p:nvSpPr>
        <p:spPr>
          <a:xfrm>
            <a:off x="3399585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08A881-8414-504E-823E-626B10676EAC}"/>
              </a:ext>
            </a:extLst>
          </p:cNvPr>
          <p:cNvSpPr/>
          <p:nvPr/>
        </p:nvSpPr>
        <p:spPr>
          <a:xfrm>
            <a:off x="3676220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A81D679-D323-4043-805C-4FD491DF7B7A}"/>
              </a:ext>
            </a:extLst>
          </p:cNvPr>
          <p:cNvSpPr/>
          <p:nvPr/>
        </p:nvSpPr>
        <p:spPr>
          <a:xfrm>
            <a:off x="3943746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133EAC0-4BE9-5F44-92F1-CC57212DF2D3}"/>
              </a:ext>
            </a:extLst>
          </p:cNvPr>
          <p:cNvSpPr/>
          <p:nvPr/>
        </p:nvSpPr>
        <p:spPr>
          <a:xfrm>
            <a:off x="4196018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9A3D973-96EB-D34D-8724-8E763B0F46EF}"/>
              </a:ext>
            </a:extLst>
          </p:cNvPr>
          <p:cNvSpPr/>
          <p:nvPr/>
        </p:nvSpPr>
        <p:spPr>
          <a:xfrm>
            <a:off x="4448289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FFF38F6-3EDB-D142-9B47-9E9B21BDC268}"/>
              </a:ext>
            </a:extLst>
          </p:cNvPr>
          <p:cNvSpPr/>
          <p:nvPr/>
        </p:nvSpPr>
        <p:spPr>
          <a:xfrm>
            <a:off x="4691504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ED544C-DB28-EB43-8F07-6F9C81871F7D}"/>
              </a:ext>
            </a:extLst>
          </p:cNvPr>
          <p:cNvSpPr/>
          <p:nvPr/>
        </p:nvSpPr>
        <p:spPr>
          <a:xfrm>
            <a:off x="4959029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5A22212-2AAA-6448-805B-1F9577C75096}"/>
              </a:ext>
            </a:extLst>
          </p:cNvPr>
          <p:cNvSpPr/>
          <p:nvPr/>
        </p:nvSpPr>
        <p:spPr>
          <a:xfrm>
            <a:off x="5221937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54E7BE5-3339-2745-936E-473EE02D3486}"/>
              </a:ext>
            </a:extLst>
          </p:cNvPr>
          <p:cNvSpPr/>
          <p:nvPr/>
        </p:nvSpPr>
        <p:spPr>
          <a:xfrm>
            <a:off x="5492461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2B8C86C-C49C-0F48-8CDA-1DC10646D9C8}"/>
              </a:ext>
            </a:extLst>
          </p:cNvPr>
          <p:cNvSpPr/>
          <p:nvPr/>
        </p:nvSpPr>
        <p:spPr>
          <a:xfrm>
            <a:off x="5744733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77428B-3308-AC49-BFE5-396FF539DEAD}"/>
              </a:ext>
            </a:extLst>
          </p:cNvPr>
          <p:cNvSpPr/>
          <p:nvPr/>
        </p:nvSpPr>
        <p:spPr>
          <a:xfrm>
            <a:off x="5997006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C6379A0-7422-8742-85F4-E8217406F958}"/>
              </a:ext>
            </a:extLst>
          </p:cNvPr>
          <p:cNvSpPr/>
          <p:nvPr/>
        </p:nvSpPr>
        <p:spPr>
          <a:xfrm>
            <a:off x="6249278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D3B8D31-F912-454E-9E11-97A6E81B853A}"/>
              </a:ext>
            </a:extLst>
          </p:cNvPr>
          <p:cNvSpPr/>
          <p:nvPr/>
        </p:nvSpPr>
        <p:spPr>
          <a:xfrm>
            <a:off x="6501549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5EF7215-57FB-8F41-8ECC-C3D662D43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659" y="1394449"/>
            <a:ext cx="219124" cy="212243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B9CD3CD-41E8-8B4E-84AA-6C13302922DB}"/>
              </a:ext>
            </a:extLst>
          </p:cNvPr>
          <p:cNvCxnSpPr>
            <a:cxnSpLocks/>
            <a:stCxn id="34" idx="0"/>
            <a:endCxn id="50" idx="2"/>
          </p:cNvCxnSpPr>
          <p:nvPr/>
        </p:nvCxnSpPr>
        <p:spPr>
          <a:xfrm flipH="1" flipV="1">
            <a:off x="2606221" y="1606691"/>
            <a:ext cx="69896" cy="15234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1CB8737-9B6A-184C-98F2-3F5A6B53775F}"/>
              </a:ext>
            </a:extLst>
          </p:cNvPr>
          <p:cNvCxnSpPr>
            <a:cxnSpLocks/>
            <a:stCxn id="35" idx="0"/>
            <a:endCxn id="50" idx="2"/>
          </p:cNvCxnSpPr>
          <p:nvPr/>
        </p:nvCxnSpPr>
        <p:spPr>
          <a:xfrm flipH="1" flipV="1">
            <a:off x="2606221" y="1606691"/>
            <a:ext cx="355654" cy="15234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2AD197C-11DE-8544-A35C-982A54B7F5F8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H="1" flipV="1">
            <a:off x="2606223" y="1606691"/>
            <a:ext cx="641410" cy="15234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67DCD8-922F-E74C-B8A9-0AA3D3DD8A91}"/>
              </a:ext>
            </a:extLst>
          </p:cNvPr>
          <p:cNvCxnSpPr>
            <a:cxnSpLocks/>
            <a:stCxn id="49" idx="1"/>
            <a:endCxn id="50" idx="2"/>
          </p:cNvCxnSpPr>
          <p:nvPr/>
        </p:nvCxnSpPr>
        <p:spPr>
          <a:xfrm flipH="1" flipV="1">
            <a:off x="2606222" y="1606691"/>
            <a:ext cx="3925599" cy="15528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B0AFB0C-BB2F-B048-B383-6C4A79D292EB}"/>
              </a:ext>
            </a:extLst>
          </p:cNvPr>
          <p:cNvCxnSpPr>
            <a:cxnSpLocks/>
            <a:stCxn id="62" idx="1"/>
          </p:cNvCxnSpPr>
          <p:nvPr/>
        </p:nvCxnSpPr>
        <p:spPr>
          <a:xfrm flipH="1" flipV="1">
            <a:off x="2689416" y="1538972"/>
            <a:ext cx="4093998" cy="16263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A3363E2-DE95-6F43-BB6E-8B82B55C2029}"/>
              </a:ext>
            </a:extLst>
          </p:cNvPr>
          <p:cNvCxnSpPr>
            <a:cxnSpLocks/>
            <a:stCxn id="42" idx="1"/>
            <a:endCxn id="50" idx="2"/>
          </p:cNvCxnSpPr>
          <p:nvPr/>
        </p:nvCxnSpPr>
        <p:spPr>
          <a:xfrm flipH="1" flipV="1">
            <a:off x="2606221" y="1606691"/>
            <a:ext cx="2115553" cy="15528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2A8896E-EF1D-9B47-A70C-E894BEDE7E54}"/>
                  </a:ext>
                </a:extLst>
              </p:cNvPr>
              <p:cNvSpPr txBox="1"/>
              <p:nvPr/>
            </p:nvSpPr>
            <p:spPr>
              <a:xfrm>
                <a:off x="2336052" y="2334574"/>
                <a:ext cx="202812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2A8896E-EF1D-9B47-A70C-E894BEDE7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052" y="2334574"/>
                <a:ext cx="202812" cy="207429"/>
              </a:xfrm>
              <a:prstGeom prst="rect">
                <a:avLst/>
              </a:prstGeom>
              <a:blipFill>
                <a:blip r:embed="rId5"/>
                <a:stretch>
                  <a:fillRect l="-17647" r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42B2AAF-53B0-364F-AB8D-38AAB245FF59}"/>
                  </a:ext>
                </a:extLst>
              </p:cNvPr>
              <p:cNvSpPr txBox="1"/>
              <p:nvPr/>
            </p:nvSpPr>
            <p:spPr>
              <a:xfrm>
                <a:off x="5370685" y="2318874"/>
                <a:ext cx="246799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42B2AAF-53B0-364F-AB8D-38AAB245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85" y="2318874"/>
                <a:ext cx="246799" cy="207429"/>
              </a:xfrm>
              <a:prstGeom prst="rect">
                <a:avLst/>
              </a:prstGeom>
              <a:blipFill>
                <a:blip r:embed="rId6"/>
                <a:stretch>
                  <a:fillRect l="-15000" r="-500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6E622A7-A6BD-0B41-8264-56C38584A4FD}"/>
                  </a:ext>
                </a:extLst>
              </p:cNvPr>
              <p:cNvSpPr txBox="1"/>
              <p:nvPr/>
            </p:nvSpPr>
            <p:spPr>
              <a:xfrm>
                <a:off x="2572766" y="3353967"/>
                <a:ext cx="253980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6E622A7-A6BD-0B41-8264-56C38584A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766" y="3353967"/>
                <a:ext cx="253980" cy="207429"/>
              </a:xfrm>
              <a:prstGeom prst="rect">
                <a:avLst/>
              </a:prstGeom>
              <a:blipFill>
                <a:blip r:embed="rId7"/>
                <a:stretch>
                  <a:fillRect l="-9524" r="-4762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58DD1B6-C66A-2444-895B-EBAC2B54BA5A}"/>
                  </a:ext>
                </a:extLst>
              </p:cNvPr>
              <p:cNvSpPr txBox="1"/>
              <p:nvPr/>
            </p:nvSpPr>
            <p:spPr>
              <a:xfrm>
                <a:off x="6709696" y="3330387"/>
                <a:ext cx="293927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𝑖𝑀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58DD1B6-C66A-2444-895B-EBAC2B54B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696" y="3330387"/>
                <a:ext cx="293927" cy="207429"/>
              </a:xfrm>
              <a:prstGeom prst="rect">
                <a:avLst/>
              </a:prstGeom>
              <a:blipFill>
                <a:blip r:embed="rId8"/>
                <a:stretch>
                  <a:fillRect l="-8696" r="-434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D485B6-4AE0-4B45-83F4-C2CE8F942444}"/>
                  </a:ext>
                </a:extLst>
              </p:cNvPr>
              <p:cNvSpPr txBox="1"/>
              <p:nvPr/>
            </p:nvSpPr>
            <p:spPr>
              <a:xfrm>
                <a:off x="2206791" y="1346524"/>
                <a:ext cx="173958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D485B6-4AE0-4B45-83F4-C2CE8F942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791" y="1346524"/>
                <a:ext cx="173958" cy="207429"/>
              </a:xfrm>
              <a:prstGeom prst="rect">
                <a:avLst/>
              </a:prstGeom>
              <a:blipFill>
                <a:blip r:embed="rId9"/>
                <a:stretch>
                  <a:fillRect l="-14286" r="-714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31501BE3-E040-2347-A093-6B2EDD98E859}"/>
              </a:ext>
            </a:extLst>
          </p:cNvPr>
          <p:cNvSpPr/>
          <p:nvPr/>
        </p:nvSpPr>
        <p:spPr>
          <a:xfrm>
            <a:off x="6753143" y="313596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2ECDD-226C-984E-90E2-7DAD67D937BF}"/>
              </a:ext>
            </a:extLst>
          </p:cNvPr>
          <p:cNvSpPr txBox="1"/>
          <p:nvPr/>
        </p:nvSpPr>
        <p:spPr>
          <a:xfrm>
            <a:off x="168315" y="4069962"/>
            <a:ext cx="897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Big issue: we do not have a vector of features…</a:t>
            </a:r>
          </a:p>
        </p:txBody>
      </p:sp>
    </p:spTree>
    <p:extLst>
      <p:ext uri="{BB962C8B-B14F-4D97-AF65-F5344CB8AC3E}">
        <p14:creationId xmlns:p14="http://schemas.microsoft.com/office/powerpoint/2010/main" val="2454930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7844C2D2-1B95-4348-BC49-DF9C8FCB1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254604"/>
            <a:ext cx="8323385" cy="682054"/>
          </a:xfrm>
        </p:spPr>
        <p:txBody>
          <a:bodyPr>
            <a:normAutofit fontScale="90000"/>
          </a:bodyPr>
          <a:lstStyle/>
          <a:p>
            <a:r>
              <a:rPr lang="en-US" dirty="0"/>
              <a:t>Language in a predictive model?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D729442-ACF0-F04F-833B-E16BB4E3E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07" y="1460513"/>
            <a:ext cx="6708968" cy="29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71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93484D-6CE5-4DA8-A552-B4F44AFB34CF}"/>
              </a:ext>
            </a:extLst>
          </p:cNvPr>
          <p:cNvGrpSpPr/>
          <p:nvPr/>
        </p:nvGrpSpPr>
        <p:grpSpPr>
          <a:xfrm>
            <a:off x="2176548" y="1528047"/>
            <a:ext cx="3196808" cy="180953"/>
            <a:chOff x="3312543" y="2369387"/>
            <a:chExt cx="4267200" cy="2415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912957-B723-45E9-8378-40E790E4216C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031F9D5-E516-408D-906A-C2440E9D2698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FE3EB74-BB0B-483E-9251-62B2CFF2665E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9CC085A-B0F3-4F65-8A71-8446C6AAFFC8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DA5C46C-09E6-4C45-A897-750BF5B713E5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44C1E1-92EA-409D-8520-F387668BCE73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9DAC324-8B38-43CC-A8D0-7FC5C25CB0E4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A8E5F22-46A7-4910-A4EB-AA363ED78981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6E916C-0AB8-4560-BC35-1B3C6515F053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12B0C75-7EB0-41E2-AEBF-7A0CD791FDBF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CF468A3-904F-4E39-949D-E2B807D5A30F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3D7235-1B6D-4854-B12F-E83E7612C52C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AC8345D-2A4E-4587-87C9-961C4FC758AA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7E675F-0A26-4F00-AF74-90D4FE35C89E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F56233E-CE11-45FC-B079-EE35A10ABB3B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67DBD38-FA21-4BB4-896E-8078D870D7E8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ABCCF91-18D3-4E56-959A-BD26B9A4F178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5C1A51-31A8-4629-891B-EC3A2CF3CB60}"/>
              </a:ext>
            </a:extLst>
          </p:cNvPr>
          <p:cNvSpPr/>
          <p:nvPr/>
        </p:nvSpPr>
        <p:spPr>
          <a:xfrm>
            <a:off x="6123010" y="1528048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CE240B-CD0D-48DA-B449-F0AC62CEAC84}"/>
              </a:ext>
            </a:extLst>
          </p:cNvPr>
          <p:cNvGrpSpPr/>
          <p:nvPr/>
        </p:nvGrpSpPr>
        <p:grpSpPr>
          <a:xfrm>
            <a:off x="2176548" y="1869486"/>
            <a:ext cx="3196808" cy="180953"/>
            <a:chOff x="3312543" y="2369387"/>
            <a:chExt cx="4267200" cy="24154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49E8A4-0C99-4A05-8A26-1C8D6523EDC2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B3082A0-2579-4B0E-A162-376C76E508ED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4BB1D6F-5324-4610-BB83-0AA2060B2C20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65FBEB2-3263-470F-B7F9-AA5F551FCAAE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557533-EC06-400C-B82E-3B84C64B62A4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02CAB53-DC23-4015-BC67-4F8A9A3A5A32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59CE97-A202-4730-BEDD-C2296548E5ED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A1C75F7-C38E-4998-849D-DB00DE886A12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ADA8545-0F52-433D-A550-2183FBD048D3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6B6EFC4-A77F-48AE-9276-7428C8578F94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4397B2-F953-42A4-9300-781E3AC30C1B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5B69AC-FAB7-40D3-999F-20A5BDAE27B9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C3A8FCE-0ABF-43F4-9EBD-82337A31203D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94D4F69-2C67-41F8-9653-6AE9F8AE4B63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A6AD0C7-6BE8-450E-9E70-5AE20EE9CFFF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C4137CE-A66E-43CA-91AF-B450179B8A26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75FB0D7-4F6C-4079-B6EE-F18AFB7FE284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ED5A3C0-1AA4-49B1-A683-085051BC4853}"/>
              </a:ext>
            </a:extLst>
          </p:cNvPr>
          <p:cNvSpPr/>
          <p:nvPr/>
        </p:nvSpPr>
        <p:spPr>
          <a:xfrm>
            <a:off x="6123010" y="1869485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62852A4-D4DD-46BF-A4AF-3398FE3B1B24}"/>
              </a:ext>
            </a:extLst>
          </p:cNvPr>
          <p:cNvGrpSpPr/>
          <p:nvPr/>
        </p:nvGrpSpPr>
        <p:grpSpPr>
          <a:xfrm>
            <a:off x="2176548" y="2210923"/>
            <a:ext cx="3196808" cy="180953"/>
            <a:chOff x="3312543" y="2369387"/>
            <a:chExt cx="4267200" cy="24154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50644DE-91BB-428C-A983-0520E69587AD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8D8123-81A7-4C1F-884C-DE5782915CF4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E2CB799-9CA6-43F8-928F-DB69E2CBEF69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5E113-E313-48DA-8821-9FD8F0F6B59D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2846BFC-DBFC-48C1-9E9D-A2B118723D3F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479361-875D-4B4F-B786-6C919EB78730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B496C4A-E3CE-4072-9E64-C34D0452BE26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5A6438C-26AE-490F-903A-8AB7CF5D9148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715B1E5-DF57-402F-9E4F-A3C4E5760D25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0E868-9A1B-4238-AE13-14A5196EAE4E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90B0FF-7BBB-4781-A2E3-D413CF51F688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184F55A-3C0D-41AE-8FA2-C707D660A866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0BE000-693C-4831-B7E7-9FDB2525DEF7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3AAE591-6C1A-4BCD-A0A3-D41BD3043535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D9EFA85-21B8-4A38-B840-AF921C85E4CC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EADE6F7-890B-488F-9304-36F050654D35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36FE288-0906-4F63-B316-6E4A7553FEE8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EBCD278F-7699-496D-89FF-AF83A457D4E5}"/>
              </a:ext>
            </a:extLst>
          </p:cNvPr>
          <p:cNvSpPr/>
          <p:nvPr/>
        </p:nvSpPr>
        <p:spPr>
          <a:xfrm>
            <a:off x="6123010" y="2210921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6D8528-904F-426C-8101-F3B950970666}"/>
              </a:ext>
            </a:extLst>
          </p:cNvPr>
          <p:cNvGrpSpPr/>
          <p:nvPr/>
        </p:nvGrpSpPr>
        <p:grpSpPr>
          <a:xfrm>
            <a:off x="2176548" y="2552360"/>
            <a:ext cx="3196808" cy="180953"/>
            <a:chOff x="3312543" y="2369387"/>
            <a:chExt cx="4267200" cy="24154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C67982C-B65D-4A15-B204-951D70345884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AA24AF9-52FD-49FC-A0E8-55136DEF7EC5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96F638B-248A-4AB4-9CCF-BD5F02546FD2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7C66755-6211-4697-AE9C-81639422EAC9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9CE6A1B-F00B-4A25-84F7-4B869FED1E67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B8E0911-3476-435C-87AE-FCF1098CE912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953A7B8-04DD-432D-8515-AA356651823C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A12F6B2-FCF9-4AFE-B0BF-8192A6BDB555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675F80C-620A-412B-B36F-8C2BB32D9726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A3F1577-760B-4DC9-A5B1-C9CB1A647317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E46B7AD-2619-4E83-A380-78B8D78A7B5C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B66CD41-0D6E-4B94-86DB-0666673B0633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9AB998C-8D5E-48DC-A17B-055B6E125602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FD86D37-F1A2-45F2-9A48-AB8C175EC1A6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C0B52AE-8830-4830-BCC5-9FA324ED573F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8A8760F-6986-49A8-91AB-305E7E2E4992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6BF4EBB-2595-4BF1-B035-232046CF16D3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763A3DF4-B142-4EB5-A880-EB51467F8D17}"/>
              </a:ext>
            </a:extLst>
          </p:cNvPr>
          <p:cNvSpPr/>
          <p:nvPr/>
        </p:nvSpPr>
        <p:spPr>
          <a:xfrm>
            <a:off x="6123010" y="2552360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2C034B1-F72C-4593-9EB6-C2AB535CF60B}"/>
              </a:ext>
            </a:extLst>
          </p:cNvPr>
          <p:cNvGrpSpPr/>
          <p:nvPr/>
        </p:nvGrpSpPr>
        <p:grpSpPr>
          <a:xfrm>
            <a:off x="2176548" y="3462502"/>
            <a:ext cx="3196808" cy="180953"/>
            <a:chOff x="3312543" y="2369387"/>
            <a:chExt cx="4267200" cy="241541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7211ABC-3A1A-45B6-A819-A441F9EFAC8F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71A42A4-5A23-4A99-8C44-63DCDCDFD7CE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AB0727E-6974-4917-A686-063A1030CD10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4634ED5-C0EB-4C5B-AE55-A7E428D4DBED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C2D93D1-9A60-4B36-B118-9F03F249C1EB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1166464-45ED-49C8-82A1-D193BAEC147D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EB2508F-216F-4869-8BB9-ACC6C695367F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7D43C14-CF2D-461D-8EC0-8E9EB9BDAC5F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554EB0B-F00A-4266-9A08-C307FA371AD5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D6C4AE2-B922-490C-9585-B6C4D31BFC9D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7567F9-C60D-4CDD-A6C7-54B74FCA9DC9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9C46C7B-8BCC-4380-ADE2-B2012157D159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6952EBB-7FA4-43BF-9C00-EC9CE0FA6A04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000BC1-2BC9-46B0-9471-B9C10C2C73D4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219EA1A-F621-4C6A-890A-3D5FB5D62CC7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3B54109-B502-42C0-A826-59A2E0A1ED35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DB8AA05-6004-4CAF-8652-A1ECE97FBBD8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9BA6DDC9-5EF4-4757-9DD8-4ADB178623E0}"/>
              </a:ext>
            </a:extLst>
          </p:cNvPr>
          <p:cNvSpPr/>
          <p:nvPr/>
        </p:nvSpPr>
        <p:spPr>
          <a:xfrm>
            <a:off x="6123010" y="3462502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BF81993-9E04-4E57-B85F-F057A24D9756}"/>
              </a:ext>
            </a:extLst>
          </p:cNvPr>
          <p:cNvGrpSpPr/>
          <p:nvPr/>
        </p:nvGrpSpPr>
        <p:grpSpPr>
          <a:xfrm>
            <a:off x="2176548" y="3803941"/>
            <a:ext cx="3196808" cy="180953"/>
            <a:chOff x="3312543" y="2369387"/>
            <a:chExt cx="4267200" cy="24154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8BE7B51-A1DE-44C7-B7E3-3392DB498CAD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DC46589-D4CA-4052-AE31-5A152C1E0D24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6FF7911-F41D-4AE1-8F96-BAB9DD617395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3752936-B7F8-48F7-903C-341F6E65851C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3A14ED0-F42E-495C-834E-A75ED53173F4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3BF3254-1E6E-44FD-BDA1-CA9DAE06BC1E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DB258F5-E663-4284-A4C2-5EB5AB9091D2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3C76929-063D-4FEF-8B1B-76E6E463CCD8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A6CFED5-D634-4F99-9483-6428B6E5106B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175E46D-D6B7-406F-9583-6A6ECC28D128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F67E93E-EFC5-4F84-9254-98FE74F39F92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BD8E622-D24F-4D9B-B14E-C43E88D3A024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5218C49-5EAF-437C-B3F0-9C1C767824A6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CF8DEA1-3F60-437C-9F72-C181418C6A09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52552B8-DCA5-4443-9C8E-A7B90BA3D754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2498BB8-42A2-4F6B-B135-8809D4C07914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3635016-087D-4DA7-9427-CE550BF94FF7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F2D1BB5-FDF1-43BB-A0EA-C689E60A5553}"/>
              </a:ext>
            </a:extLst>
          </p:cNvPr>
          <p:cNvSpPr/>
          <p:nvPr/>
        </p:nvSpPr>
        <p:spPr>
          <a:xfrm>
            <a:off x="6123010" y="3803940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41A9C77-4D6E-4CFC-AB54-43AA8020E63F}"/>
              </a:ext>
            </a:extLst>
          </p:cNvPr>
          <p:cNvGrpSpPr/>
          <p:nvPr/>
        </p:nvGrpSpPr>
        <p:grpSpPr>
          <a:xfrm>
            <a:off x="3774952" y="2895947"/>
            <a:ext cx="90476" cy="355444"/>
            <a:chOff x="4525992" y="4557612"/>
            <a:chExt cx="120770" cy="47445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C0597DC-B0D2-497E-9CCA-A27B8BAE5342}"/>
                </a:ext>
              </a:extLst>
            </p:cNvPr>
            <p:cNvSpPr/>
            <p:nvPr/>
          </p:nvSpPr>
          <p:spPr>
            <a:xfrm>
              <a:off x="4525992" y="4557612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3A81D50-80C7-4E1A-B2A1-5D0FC291870E}"/>
                </a:ext>
              </a:extLst>
            </p:cNvPr>
            <p:cNvSpPr/>
            <p:nvPr/>
          </p:nvSpPr>
          <p:spPr>
            <a:xfrm>
              <a:off x="4525992" y="473158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3B0625D-CF67-4B29-BA8F-179BEFC5B616}"/>
                </a:ext>
              </a:extLst>
            </p:cNvPr>
            <p:cNvSpPr/>
            <p:nvPr/>
          </p:nvSpPr>
          <p:spPr>
            <a:xfrm>
              <a:off x="4525992" y="491130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74D5AE3-7E7F-41F1-8F33-17CBF2E93C8B}"/>
              </a:ext>
            </a:extLst>
          </p:cNvPr>
          <p:cNvGrpSpPr/>
          <p:nvPr/>
        </p:nvGrpSpPr>
        <p:grpSpPr>
          <a:xfrm>
            <a:off x="6173630" y="2893793"/>
            <a:ext cx="90476" cy="355444"/>
            <a:chOff x="4525992" y="4557612"/>
            <a:chExt cx="120770" cy="47445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83C3FA6-1691-4775-B1CB-C5736E3A3EF7}"/>
                </a:ext>
              </a:extLst>
            </p:cNvPr>
            <p:cNvSpPr/>
            <p:nvPr/>
          </p:nvSpPr>
          <p:spPr>
            <a:xfrm>
              <a:off x="4525992" y="4557612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4AF9C28-5493-4FE6-AFC3-5728DBC089FB}"/>
                </a:ext>
              </a:extLst>
            </p:cNvPr>
            <p:cNvSpPr/>
            <p:nvPr/>
          </p:nvSpPr>
          <p:spPr>
            <a:xfrm>
              <a:off x="4525992" y="473158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5ADEC67-3AC9-4E13-B03E-E1BA1E3044BC}"/>
                </a:ext>
              </a:extLst>
            </p:cNvPr>
            <p:cNvSpPr/>
            <p:nvPr/>
          </p:nvSpPr>
          <p:spPr>
            <a:xfrm>
              <a:off x="4525992" y="491130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4FD6F93-1D55-4DAF-8147-D5CACF3DDD00}"/>
                  </a:ext>
                </a:extLst>
              </p:cNvPr>
              <p:cNvSpPr txBox="1"/>
              <p:nvPr/>
            </p:nvSpPr>
            <p:spPr>
              <a:xfrm>
                <a:off x="1816759" y="1501482"/>
                <a:ext cx="20505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4FD6F93-1D55-4DAF-8147-D5CACF3DD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759" y="1501482"/>
                <a:ext cx="205056" cy="207429"/>
              </a:xfrm>
              <a:prstGeom prst="rect">
                <a:avLst/>
              </a:prstGeom>
              <a:blipFill>
                <a:blip r:embed="rId3"/>
                <a:stretch>
                  <a:fillRect l="-5882" r="-588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CF0F860-FF77-4770-9BEB-7A99D633B856}"/>
                  </a:ext>
                </a:extLst>
              </p:cNvPr>
              <p:cNvSpPr txBox="1"/>
              <p:nvPr/>
            </p:nvSpPr>
            <p:spPr>
              <a:xfrm>
                <a:off x="1804932" y="1809529"/>
                <a:ext cx="20909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CF0F860-FF77-4770-9BEB-7A99D633B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932" y="1809529"/>
                <a:ext cx="209096" cy="207429"/>
              </a:xfrm>
              <a:prstGeom prst="rect">
                <a:avLst/>
              </a:prstGeom>
              <a:blipFill>
                <a:blip r:embed="rId4"/>
                <a:stretch>
                  <a:fillRect l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FD3A939-4278-4ABD-B18A-0CE7C552391D}"/>
                  </a:ext>
                </a:extLst>
              </p:cNvPr>
              <p:cNvSpPr txBox="1"/>
              <p:nvPr/>
            </p:nvSpPr>
            <p:spPr>
              <a:xfrm>
                <a:off x="1811333" y="2173582"/>
                <a:ext cx="20909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FD3A939-4278-4ABD-B18A-0CE7C5523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333" y="2173582"/>
                <a:ext cx="209096" cy="207429"/>
              </a:xfrm>
              <a:prstGeom prst="rect">
                <a:avLst/>
              </a:prstGeom>
              <a:blipFill>
                <a:blip r:embed="rId5"/>
                <a:stretch>
                  <a:fillRect l="-5882" r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3D14410-E419-4288-B842-B688C488A8C8}"/>
                  </a:ext>
                </a:extLst>
              </p:cNvPr>
              <p:cNvSpPr txBox="1"/>
              <p:nvPr/>
            </p:nvSpPr>
            <p:spPr>
              <a:xfrm>
                <a:off x="1811010" y="2525074"/>
                <a:ext cx="20909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3D14410-E419-4288-B842-B688C488A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10" y="2525074"/>
                <a:ext cx="209096" cy="207429"/>
              </a:xfrm>
              <a:prstGeom prst="rect">
                <a:avLst/>
              </a:prstGeom>
              <a:blipFill>
                <a:blip r:embed="rId6"/>
                <a:stretch>
                  <a:fillRect l="-5882" r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4F1429A-1FE6-47EF-B9A1-0EF79021057F}"/>
                  </a:ext>
                </a:extLst>
              </p:cNvPr>
              <p:cNvSpPr txBox="1"/>
              <p:nvPr/>
            </p:nvSpPr>
            <p:spPr>
              <a:xfrm>
                <a:off x="1761573" y="3435937"/>
                <a:ext cx="39799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4F1429A-1FE6-47EF-B9A1-0EF790210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73" y="3435937"/>
                <a:ext cx="397994" cy="207429"/>
              </a:xfrm>
              <a:prstGeom prst="rect">
                <a:avLst/>
              </a:prstGeom>
              <a:blipFill>
                <a:blip r:embed="rId7"/>
                <a:stretch>
                  <a:fillRect l="-312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D7FB78E-0C1C-4D7C-8D52-7F1A8F21E264}"/>
                  </a:ext>
                </a:extLst>
              </p:cNvPr>
              <p:cNvSpPr txBox="1"/>
              <p:nvPr/>
            </p:nvSpPr>
            <p:spPr>
              <a:xfrm>
                <a:off x="1804933" y="3777374"/>
                <a:ext cx="23288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D7FB78E-0C1C-4D7C-8D52-7F1A8F21E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933" y="3777374"/>
                <a:ext cx="232884" cy="207429"/>
              </a:xfrm>
              <a:prstGeom prst="rect">
                <a:avLst/>
              </a:prstGeom>
              <a:blipFill>
                <a:blip r:embed="rId8"/>
                <a:stretch>
                  <a:fillRect l="-5263" r="-526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689193D-D3EC-478D-8EF5-DB31B4859314}"/>
                  </a:ext>
                </a:extLst>
              </p:cNvPr>
              <p:cNvSpPr txBox="1"/>
              <p:nvPr/>
            </p:nvSpPr>
            <p:spPr>
              <a:xfrm>
                <a:off x="6438289" y="1501482"/>
                <a:ext cx="206275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689193D-D3EC-478D-8EF5-DB31B4859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289" y="1501482"/>
                <a:ext cx="206275" cy="207429"/>
              </a:xfrm>
              <a:prstGeom prst="rect">
                <a:avLst/>
              </a:prstGeom>
              <a:blipFill>
                <a:blip r:embed="rId9"/>
                <a:stretch>
                  <a:fillRect l="-17647" r="-588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1C0EEE0-1083-4EDD-99C4-C664F191170A}"/>
                  </a:ext>
                </a:extLst>
              </p:cNvPr>
              <p:cNvSpPr txBox="1"/>
              <p:nvPr/>
            </p:nvSpPr>
            <p:spPr>
              <a:xfrm>
                <a:off x="6426461" y="1841129"/>
                <a:ext cx="21031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1C0EEE0-1083-4EDD-99C4-C664F1911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461" y="1841129"/>
                <a:ext cx="210314" cy="207429"/>
              </a:xfrm>
              <a:prstGeom prst="rect">
                <a:avLst/>
              </a:prstGeom>
              <a:blipFill>
                <a:blip r:embed="rId10"/>
                <a:stretch>
                  <a:fillRect l="-1111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C5EB571-E03E-432F-BD17-5F786A04BCEA}"/>
                  </a:ext>
                </a:extLst>
              </p:cNvPr>
              <p:cNvSpPr txBox="1"/>
              <p:nvPr/>
            </p:nvSpPr>
            <p:spPr>
              <a:xfrm>
                <a:off x="6432863" y="2173582"/>
                <a:ext cx="21031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C5EB571-E03E-432F-BD17-5F786A04B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863" y="2173582"/>
                <a:ext cx="210314" cy="207429"/>
              </a:xfrm>
              <a:prstGeom prst="rect">
                <a:avLst/>
              </a:prstGeom>
              <a:blipFill>
                <a:blip r:embed="rId11"/>
                <a:stretch>
                  <a:fillRect l="-17647" r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99C732ED-6938-4922-901B-86A1AA875355}"/>
              </a:ext>
            </a:extLst>
          </p:cNvPr>
          <p:cNvSpPr txBox="1"/>
          <p:nvPr/>
        </p:nvSpPr>
        <p:spPr>
          <a:xfrm>
            <a:off x="6432542" y="2525074"/>
            <a:ext cx="65" cy="207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134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B24E265-6CEC-4EC9-A8D8-DC7428B16DEC}"/>
                  </a:ext>
                </a:extLst>
              </p:cNvPr>
              <p:cNvSpPr txBox="1"/>
              <p:nvPr/>
            </p:nvSpPr>
            <p:spPr>
              <a:xfrm>
                <a:off x="6383100" y="3435937"/>
                <a:ext cx="399212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B24E265-6CEC-4EC9-A8D8-DC7428B16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100" y="3435937"/>
                <a:ext cx="399212" cy="207429"/>
              </a:xfrm>
              <a:prstGeom prst="rect">
                <a:avLst/>
              </a:prstGeom>
              <a:blipFill>
                <a:blip r:embed="rId12"/>
                <a:stretch>
                  <a:fillRect l="-9375" r="-3125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15E282F-E3E7-4465-ADEE-EC743D35BF11}"/>
                  </a:ext>
                </a:extLst>
              </p:cNvPr>
              <p:cNvSpPr txBox="1"/>
              <p:nvPr/>
            </p:nvSpPr>
            <p:spPr>
              <a:xfrm>
                <a:off x="6426461" y="3777374"/>
                <a:ext cx="234103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15E282F-E3E7-4465-ADEE-EC743D35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461" y="3777374"/>
                <a:ext cx="234103" cy="207429"/>
              </a:xfrm>
              <a:prstGeom prst="rect">
                <a:avLst/>
              </a:prstGeom>
              <a:blipFill>
                <a:blip r:embed="rId13"/>
                <a:stretch>
                  <a:fillRect l="-10526" r="-526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161BE94-24B8-4E35-8C02-AE17B27D3A43}"/>
                  </a:ext>
                </a:extLst>
              </p:cNvPr>
              <p:cNvSpPr txBox="1"/>
              <p:nvPr/>
            </p:nvSpPr>
            <p:spPr>
              <a:xfrm>
                <a:off x="6420273" y="2506036"/>
                <a:ext cx="202941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161BE94-24B8-4E35-8C02-AE17B27D3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273" y="2506036"/>
                <a:ext cx="202941" cy="207429"/>
              </a:xfrm>
              <a:prstGeom prst="rect">
                <a:avLst/>
              </a:prstGeom>
              <a:blipFill>
                <a:blip r:embed="rId14"/>
                <a:stretch>
                  <a:fillRect l="-1764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itle 122"/>
          <p:cNvSpPr>
            <a:spLocks noGrp="1"/>
          </p:cNvSpPr>
          <p:nvPr>
            <p:ph type="title"/>
          </p:nvPr>
        </p:nvSpPr>
        <p:spPr>
          <a:xfrm>
            <a:off x="496284" y="243617"/>
            <a:ext cx="8220364" cy="856288"/>
          </a:xfrm>
        </p:spPr>
        <p:txBody>
          <a:bodyPr/>
          <a:lstStyle/>
          <a:p>
            <a:r>
              <a:rPr lang="en-US" dirty="0"/>
              <a:t>Our Previous Training Set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2A3D24A-5855-9D43-A806-11123EC6E54E}"/>
                  </a:ext>
                </a:extLst>
              </p:cNvPr>
              <p:cNvSpPr txBox="1"/>
              <p:nvPr/>
            </p:nvSpPr>
            <p:spPr>
              <a:xfrm>
                <a:off x="6764817" y="2103034"/>
                <a:ext cx="2267924" cy="1309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77" dirty="0"/>
                  <a:t>Start by limiting </a:t>
                </a:r>
                <a14:m>
                  <m:oMath xmlns:m="http://schemas.openxmlformats.org/officeDocument/2006/math">
                    <m:r>
                      <a:rPr lang="en-US" sz="1977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977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977" dirty="0"/>
                  <a:t>to a binary outcome:</a:t>
                </a:r>
              </a:p>
              <a:p>
                <a:pPr marL="285429" indent="-285429">
                  <a:buFont typeface="Arial" panose="020B0604020202020204" pitchFamily="34" charset="0"/>
                  <a:buChar char="•"/>
                </a:pPr>
                <a:r>
                  <a:rPr lang="en-US" sz="1977" dirty="0"/>
                  <a:t>False/True</a:t>
                </a:r>
              </a:p>
              <a:p>
                <a:pPr marL="285429" indent="-285429">
                  <a:buFont typeface="Arial" panose="020B0604020202020204" pitchFamily="34" charset="0"/>
                  <a:buChar char="•"/>
                </a:pPr>
                <a:r>
                  <a:rPr lang="en-US" sz="1977" dirty="0"/>
                  <a:t>0/1</a:t>
                </a: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2A3D24A-5855-9D43-A806-11123EC6E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17" y="2103034"/>
                <a:ext cx="2267924" cy="1309333"/>
              </a:xfrm>
              <a:prstGeom prst="rect">
                <a:avLst/>
              </a:prstGeom>
              <a:blipFill>
                <a:blip r:embed="rId15"/>
                <a:stretch>
                  <a:fillRect l="-2793" t="-2885" r="-5028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1A72F9A-949E-3346-9DEC-451530EC4668}"/>
              </a:ext>
            </a:extLst>
          </p:cNvPr>
          <p:cNvGrpSpPr/>
          <p:nvPr/>
        </p:nvGrpSpPr>
        <p:grpSpPr>
          <a:xfrm>
            <a:off x="2157587" y="4282168"/>
            <a:ext cx="3196808" cy="180953"/>
            <a:chOff x="3312543" y="2369387"/>
            <a:chExt cx="4267200" cy="241541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7A6FECC-E86B-B848-8B22-C93C1E05454F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1D5ABBF-FDD1-7D48-92A1-85D5487DC9C2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198E782-264A-F640-BFE5-996669435B86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420BACB-0AA1-274D-82AF-F920587CEF9A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E9536B8-7F35-9C48-A7A4-520A52C8423C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9E1B3ED-E849-9E46-9BF5-EF3C80CF64EB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D610BD8-6C6B-294F-98F0-65D1C0BE1B39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DB782F-9CE1-3644-B943-950AF9487712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7CEF57D-A57E-B248-BC4B-FB67BC6D5997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6557842-7F95-8440-AB96-9C293862F519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91961B0-534D-F447-9FDC-C065BD6D7F9E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C326EF1-D5F2-2441-9484-2EBA10F0A518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5870DF5-F945-294E-A2D8-CDDCDA2E0A9C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5A63B28-E074-5C4B-9343-79D556BAD55E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765FC41-23BC-7540-9534-8FC5E4850104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0858A25-E183-3040-8DB7-24FAAD3FD353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8F5C131-E2F2-E941-8E8C-D7D168926A85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DA537457-DD7E-AD49-9A7D-4C007ACE6FD0}"/>
                  </a:ext>
                </a:extLst>
              </p:cNvPr>
              <p:cNvSpPr txBox="1"/>
              <p:nvPr/>
            </p:nvSpPr>
            <p:spPr>
              <a:xfrm>
                <a:off x="1761573" y="4243042"/>
                <a:ext cx="39799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DA537457-DD7E-AD49-9A7D-4C007ACE6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73" y="4243042"/>
                <a:ext cx="397994" cy="207429"/>
              </a:xfrm>
              <a:prstGeom prst="rect">
                <a:avLst/>
              </a:prstGeom>
              <a:blipFill>
                <a:blip r:embed="rId16"/>
                <a:stretch>
                  <a:fillRect l="-312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extBox 119">
            <a:extLst>
              <a:ext uri="{FF2B5EF4-FFF2-40B4-BE49-F238E27FC236}">
                <a16:creationId xmlns:a16="http://schemas.microsoft.com/office/drawing/2014/main" id="{59ED7F39-4000-3F41-87B6-681F65533F9D}"/>
              </a:ext>
            </a:extLst>
          </p:cNvPr>
          <p:cNvSpPr txBox="1"/>
          <p:nvPr/>
        </p:nvSpPr>
        <p:spPr>
          <a:xfrm>
            <a:off x="6072998" y="4202011"/>
            <a:ext cx="301686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?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49E0EE3-5ED8-184E-A72A-C6D5F5877D98}"/>
              </a:ext>
            </a:extLst>
          </p:cNvPr>
          <p:cNvSpPr txBox="1"/>
          <p:nvPr/>
        </p:nvSpPr>
        <p:spPr>
          <a:xfrm>
            <a:off x="89190" y="4202011"/>
            <a:ext cx="1191095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New Data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53EC4DD-E0EE-7843-9252-0CDD7EF52EC8}"/>
              </a:ext>
            </a:extLst>
          </p:cNvPr>
          <p:cNvCxnSpPr/>
          <p:nvPr/>
        </p:nvCxnSpPr>
        <p:spPr>
          <a:xfrm>
            <a:off x="1282238" y="4359359"/>
            <a:ext cx="3495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8C1A68F0-A034-114E-9482-46D157316A4A}"/>
              </a:ext>
            </a:extLst>
          </p:cNvPr>
          <p:cNvCxnSpPr>
            <a:cxnSpLocks/>
          </p:cNvCxnSpPr>
          <p:nvPr/>
        </p:nvCxnSpPr>
        <p:spPr>
          <a:xfrm flipH="1">
            <a:off x="6413892" y="4369224"/>
            <a:ext cx="3509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B43AD53A-0047-3F4F-93BB-90320CCD6A61}"/>
              </a:ext>
            </a:extLst>
          </p:cNvPr>
          <p:cNvSpPr txBox="1"/>
          <p:nvPr/>
        </p:nvSpPr>
        <p:spPr>
          <a:xfrm>
            <a:off x="6907974" y="4140315"/>
            <a:ext cx="2230896" cy="70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7" dirty="0"/>
              <a:t>Want to learn how to </a:t>
            </a:r>
            <a:r>
              <a:rPr lang="en-US" sz="1977" i="1" dirty="0"/>
              <a:t>predict</a:t>
            </a:r>
            <a:r>
              <a:rPr lang="en-US" sz="1977" dirty="0"/>
              <a:t> outcome</a:t>
            </a:r>
          </a:p>
        </p:txBody>
      </p:sp>
    </p:spTree>
    <p:extLst>
      <p:ext uri="{BB962C8B-B14F-4D97-AF65-F5344CB8AC3E}">
        <p14:creationId xmlns:p14="http://schemas.microsoft.com/office/powerpoint/2010/main" val="2921078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93484D-6CE5-4DA8-A552-B4F44AFB34CF}"/>
              </a:ext>
            </a:extLst>
          </p:cNvPr>
          <p:cNvGrpSpPr/>
          <p:nvPr/>
        </p:nvGrpSpPr>
        <p:grpSpPr>
          <a:xfrm>
            <a:off x="2176548" y="1528047"/>
            <a:ext cx="3196808" cy="180953"/>
            <a:chOff x="3312543" y="2369387"/>
            <a:chExt cx="4267200" cy="2415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912957-B723-45E9-8378-40E790E4216C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031F9D5-E516-408D-906A-C2440E9D2698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FE3EB74-BB0B-483E-9251-62B2CFF2665E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9CC085A-B0F3-4F65-8A71-8446C6AAFFC8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DA5C46C-09E6-4C45-A897-750BF5B713E5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44C1E1-92EA-409D-8520-F387668BCE73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9DAC324-8B38-43CC-A8D0-7FC5C25CB0E4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A8E5F22-46A7-4910-A4EB-AA363ED78981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6E916C-0AB8-4560-BC35-1B3C6515F053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12B0C75-7EB0-41E2-AEBF-7A0CD791FDBF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CF468A3-904F-4E39-949D-E2B807D5A30F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3D7235-1B6D-4854-B12F-E83E7612C52C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AC8345D-2A4E-4587-87C9-961C4FC758AA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7E675F-0A26-4F00-AF74-90D4FE35C89E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F56233E-CE11-45FC-B079-EE35A10ABB3B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67DBD38-FA21-4BB4-896E-8078D870D7E8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ABCCF91-18D3-4E56-959A-BD26B9A4F178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5C1A51-31A8-4629-891B-EC3A2CF3CB60}"/>
              </a:ext>
            </a:extLst>
          </p:cNvPr>
          <p:cNvSpPr/>
          <p:nvPr/>
        </p:nvSpPr>
        <p:spPr>
          <a:xfrm>
            <a:off x="6123010" y="1528048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CE240B-CD0D-48DA-B449-F0AC62CEAC84}"/>
              </a:ext>
            </a:extLst>
          </p:cNvPr>
          <p:cNvGrpSpPr/>
          <p:nvPr/>
        </p:nvGrpSpPr>
        <p:grpSpPr>
          <a:xfrm>
            <a:off x="2176548" y="1869486"/>
            <a:ext cx="3196808" cy="180953"/>
            <a:chOff x="3312543" y="2369387"/>
            <a:chExt cx="4267200" cy="24154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49E8A4-0C99-4A05-8A26-1C8D6523EDC2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B3082A0-2579-4B0E-A162-376C76E508ED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4BB1D6F-5324-4610-BB83-0AA2060B2C20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65FBEB2-3263-470F-B7F9-AA5F551FCAAE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557533-EC06-400C-B82E-3B84C64B62A4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02CAB53-DC23-4015-BC67-4F8A9A3A5A32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59CE97-A202-4730-BEDD-C2296548E5ED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A1C75F7-C38E-4998-849D-DB00DE886A12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ADA8545-0F52-433D-A550-2183FBD048D3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6B6EFC4-A77F-48AE-9276-7428C8578F94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4397B2-F953-42A4-9300-781E3AC30C1B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5B69AC-FAB7-40D3-999F-20A5BDAE27B9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C3A8FCE-0ABF-43F4-9EBD-82337A31203D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94D4F69-2C67-41F8-9653-6AE9F8AE4B63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A6AD0C7-6BE8-450E-9E70-5AE20EE9CFFF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C4137CE-A66E-43CA-91AF-B450179B8A26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75FB0D7-4F6C-4079-B6EE-F18AFB7FE284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ED5A3C0-1AA4-49B1-A683-085051BC4853}"/>
              </a:ext>
            </a:extLst>
          </p:cNvPr>
          <p:cNvSpPr/>
          <p:nvPr/>
        </p:nvSpPr>
        <p:spPr>
          <a:xfrm>
            <a:off x="6123010" y="1869485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62852A4-D4DD-46BF-A4AF-3398FE3B1B24}"/>
              </a:ext>
            </a:extLst>
          </p:cNvPr>
          <p:cNvGrpSpPr/>
          <p:nvPr/>
        </p:nvGrpSpPr>
        <p:grpSpPr>
          <a:xfrm>
            <a:off x="2176548" y="2210923"/>
            <a:ext cx="3196808" cy="180953"/>
            <a:chOff x="3312543" y="2369387"/>
            <a:chExt cx="4267200" cy="24154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50644DE-91BB-428C-A983-0520E69587AD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8D8123-81A7-4C1F-884C-DE5782915CF4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E2CB799-9CA6-43F8-928F-DB69E2CBEF69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5E113-E313-48DA-8821-9FD8F0F6B59D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2846BFC-DBFC-48C1-9E9D-A2B118723D3F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479361-875D-4B4F-B786-6C919EB78730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B496C4A-E3CE-4072-9E64-C34D0452BE26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5A6438C-26AE-490F-903A-8AB7CF5D9148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715B1E5-DF57-402F-9E4F-A3C4E5760D25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0E868-9A1B-4238-AE13-14A5196EAE4E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90B0FF-7BBB-4781-A2E3-D413CF51F688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184F55A-3C0D-41AE-8FA2-C707D660A866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0BE000-693C-4831-B7E7-9FDB2525DEF7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3AAE591-6C1A-4BCD-A0A3-D41BD3043535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D9EFA85-21B8-4A38-B840-AF921C85E4CC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EADE6F7-890B-488F-9304-36F050654D35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36FE288-0906-4F63-B316-6E4A7553FEE8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EBCD278F-7699-496D-89FF-AF83A457D4E5}"/>
              </a:ext>
            </a:extLst>
          </p:cNvPr>
          <p:cNvSpPr/>
          <p:nvPr/>
        </p:nvSpPr>
        <p:spPr>
          <a:xfrm>
            <a:off x="6123010" y="2210921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6D8528-904F-426C-8101-F3B950970666}"/>
              </a:ext>
            </a:extLst>
          </p:cNvPr>
          <p:cNvGrpSpPr/>
          <p:nvPr/>
        </p:nvGrpSpPr>
        <p:grpSpPr>
          <a:xfrm>
            <a:off x="2176548" y="2552360"/>
            <a:ext cx="3196808" cy="180953"/>
            <a:chOff x="3312543" y="2369387"/>
            <a:chExt cx="4267200" cy="24154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C67982C-B65D-4A15-B204-951D70345884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AA24AF9-52FD-49FC-A0E8-55136DEF7EC5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96F638B-248A-4AB4-9CCF-BD5F02546FD2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7C66755-6211-4697-AE9C-81639422EAC9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9CE6A1B-F00B-4A25-84F7-4B869FED1E67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B8E0911-3476-435C-87AE-FCF1098CE912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953A7B8-04DD-432D-8515-AA356651823C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A12F6B2-FCF9-4AFE-B0BF-8192A6BDB555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675F80C-620A-412B-B36F-8C2BB32D9726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A3F1577-760B-4DC9-A5B1-C9CB1A647317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E46B7AD-2619-4E83-A380-78B8D78A7B5C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B66CD41-0D6E-4B94-86DB-0666673B0633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9AB998C-8D5E-48DC-A17B-055B6E125602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FD86D37-F1A2-45F2-9A48-AB8C175EC1A6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C0B52AE-8830-4830-BCC5-9FA324ED573F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8A8760F-6986-49A8-91AB-305E7E2E4992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6BF4EBB-2595-4BF1-B035-232046CF16D3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763A3DF4-B142-4EB5-A880-EB51467F8D17}"/>
              </a:ext>
            </a:extLst>
          </p:cNvPr>
          <p:cNvSpPr/>
          <p:nvPr/>
        </p:nvSpPr>
        <p:spPr>
          <a:xfrm>
            <a:off x="6123010" y="2552360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2C034B1-F72C-4593-9EB6-C2AB535CF60B}"/>
              </a:ext>
            </a:extLst>
          </p:cNvPr>
          <p:cNvGrpSpPr/>
          <p:nvPr/>
        </p:nvGrpSpPr>
        <p:grpSpPr>
          <a:xfrm>
            <a:off x="2176548" y="3462502"/>
            <a:ext cx="3196808" cy="180953"/>
            <a:chOff x="3312543" y="2369387"/>
            <a:chExt cx="4267200" cy="241541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7211ABC-3A1A-45B6-A819-A441F9EFAC8F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71A42A4-5A23-4A99-8C44-63DCDCDFD7CE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AB0727E-6974-4917-A686-063A1030CD10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4634ED5-C0EB-4C5B-AE55-A7E428D4DBED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C2D93D1-9A60-4B36-B118-9F03F249C1EB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1166464-45ED-49C8-82A1-D193BAEC147D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EB2508F-216F-4869-8BB9-ACC6C695367F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7D43C14-CF2D-461D-8EC0-8E9EB9BDAC5F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554EB0B-F00A-4266-9A08-C307FA371AD5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D6C4AE2-B922-490C-9585-B6C4D31BFC9D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7567F9-C60D-4CDD-A6C7-54B74FCA9DC9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9C46C7B-8BCC-4380-ADE2-B2012157D159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6952EBB-7FA4-43BF-9C00-EC9CE0FA6A04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000BC1-2BC9-46B0-9471-B9C10C2C73D4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219EA1A-F621-4C6A-890A-3D5FB5D62CC7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3B54109-B502-42C0-A826-59A2E0A1ED35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DB8AA05-6004-4CAF-8652-A1ECE97FBBD8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9BA6DDC9-5EF4-4757-9DD8-4ADB178623E0}"/>
              </a:ext>
            </a:extLst>
          </p:cNvPr>
          <p:cNvSpPr/>
          <p:nvPr/>
        </p:nvSpPr>
        <p:spPr>
          <a:xfrm>
            <a:off x="6123010" y="3462502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BF81993-9E04-4E57-B85F-F057A24D9756}"/>
              </a:ext>
            </a:extLst>
          </p:cNvPr>
          <p:cNvGrpSpPr/>
          <p:nvPr/>
        </p:nvGrpSpPr>
        <p:grpSpPr>
          <a:xfrm>
            <a:off x="2176548" y="3803941"/>
            <a:ext cx="3196808" cy="180953"/>
            <a:chOff x="3312543" y="2369387"/>
            <a:chExt cx="4267200" cy="24154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8BE7B51-A1DE-44C7-B7E3-3392DB498CAD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DC46589-D4CA-4052-AE31-5A152C1E0D24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6FF7911-F41D-4AE1-8F96-BAB9DD617395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3752936-B7F8-48F7-903C-341F6E65851C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3A14ED0-F42E-495C-834E-A75ED53173F4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3BF3254-1E6E-44FD-BDA1-CA9DAE06BC1E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DB258F5-E663-4284-A4C2-5EB5AB9091D2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3C76929-063D-4FEF-8B1B-76E6E463CCD8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A6CFED5-D634-4F99-9483-6428B6E5106B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175E46D-D6B7-406F-9583-6A6ECC28D128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F67E93E-EFC5-4F84-9254-98FE74F39F92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BD8E622-D24F-4D9B-B14E-C43E88D3A024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5218C49-5EAF-437C-B3F0-9C1C767824A6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CF8DEA1-3F60-437C-9F72-C181418C6A09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52552B8-DCA5-4443-9C8E-A7B90BA3D754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2498BB8-42A2-4F6B-B135-8809D4C07914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3635016-087D-4DA7-9427-CE550BF94FF7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F2D1BB5-FDF1-43BB-A0EA-C689E60A5553}"/>
              </a:ext>
            </a:extLst>
          </p:cNvPr>
          <p:cNvSpPr/>
          <p:nvPr/>
        </p:nvSpPr>
        <p:spPr>
          <a:xfrm>
            <a:off x="6123010" y="3803940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41A9C77-4D6E-4CFC-AB54-43AA8020E63F}"/>
              </a:ext>
            </a:extLst>
          </p:cNvPr>
          <p:cNvGrpSpPr/>
          <p:nvPr/>
        </p:nvGrpSpPr>
        <p:grpSpPr>
          <a:xfrm>
            <a:off x="3774952" y="2895947"/>
            <a:ext cx="90476" cy="355444"/>
            <a:chOff x="4525992" y="4557612"/>
            <a:chExt cx="120770" cy="47445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C0597DC-B0D2-497E-9CCA-A27B8BAE5342}"/>
                </a:ext>
              </a:extLst>
            </p:cNvPr>
            <p:cNvSpPr/>
            <p:nvPr/>
          </p:nvSpPr>
          <p:spPr>
            <a:xfrm>
              <a:off x="4525992" y="4557612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3A81D50-80C7-4E1A-B2A1-5D0FC291870E}"/>
                </a:ext>
              </a:extLst>
            </p:cNvPr>
            <p:cNvSpPr/>
            <p:nvPr/>
          </p:nvSpPr>
          <p:spPr>
            <a:xfrm>
              <a:off x="4525992" y="473158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3B0625D-CF67-4B29-BA8F-179BEFC5B616}"/>
                </a:ext>
              </a:extLst>
            </p:cNvPr>
            <p:cNvSpPr/>
            <p:nvPr/>
          </p:nvSpPr>
          <p:spPr>
            <a:xfrm>
              <a:off x="4525992" y="491130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74D5AE3-7E7F-41F1-8F33-17CBF2E93C8B}"/>
              </a:ext>
            </a:extLst>
          </p:cNvPr>
          <p:cNvGrpSpPr/>
          <p:nvPr/>
        </p:nvGrpSpPr>
        <p:grpSpPr>
          <a:xfrm>
            <a:off x="6173630" y="2893793"/>
            <a:ext cx="90476" cy="355444"/>
            <a:chOff x="4525992" y="4557612"/>
            <a:chExt cx="120770" cy="47445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83C3FA6-1691-4775-B1CB-C5736E3A3EF7}"/>
                </a:ext>
              </a:extLst>
            </p:cNvPr>
            <p:cNvSpPr/>
            <p:nvPr/>
          </p:nvSpPr>
          <p:spPr>
            <a:xfrm>
              <a:off x="4525992" y="4557612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4AF9C28-5493-4FE6-AFC3-5728DBC089FB}"/>
                </a:ext>
              </a:extLst>
            </p:cNvPr>
            <p:cNvSpPr/>
            <p:nvPr/>
          </p:nvSpPr>
          <p:spPr>
            <a:xfrm>
              <a:off x="4525992" y="473158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5ADEC67-3AC9-4E13-B03E-E1BA1E3044BC}"/>
                </a:ext>
              </a:extLst>
            </p:cNvPr>
            <p:cNvSpPr/>
            <p:nvPr/>
          </p:nvSpPr>
          <p:spPr>
            <a:xfrm>
              <a:off x="4525992" y="491130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4FD6F93-1D55-4DAF-8147-D5CACF3DDD00}"/>
                  </a:ext>
                </a:extLst>
              </p:cNvPr>
              <p:cNvSpPr txBox="1"/>
              <p:nvPr/>
            </p:nvSpPr>
            <p:spPr>
              <a:xfrm>
                <a:off x="1816759" y="1501482"/>
                <a:ext cx="20505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4FD6F93-1D55-4DAF-8147-D5CACF3DD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759" y="1501482"/>
                <a:ext cx="205056" cy="207429"/>
              </a:xfrm>
              <a:prstGeom prst="rect">
                <a:avLst/>
              </a:prstGeom>
              <a:blipFill>
                <a:blip r:embed="rId3"/>
                <a:stretch>
                  <a:fillRect l="-5882" r="-588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CF0F860-FF77-4770-9BEB-7A99D633B856}"/>
                  </a:ext>
                </a:extLst>
              </p:cNvPr>
              <p:cNvSpPr txBox="1"/>
              <p:nvPr/>
            </p:nvSpPr>
            <p:spPr>
              <a:xfrm>
                <a:off x="1804932" y="1809529"/>
                <a:ext cx="20909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CF0F860-FF77-4770-9BEB-7A99D633B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932" y="1809529"/>
                <a:ext cx="209096" cy="207429"/>
              </a:xfrm>
              <a:prstGeom prst="rect">
                <a:avLst/>
              </a:prstGeom>
              <a:blipFill>
                <a:blip r:embed="rId4"/>
                <a:stretch>
                  <a:fillRect l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FD3A939-4278-4ABD-B18A-0CE7C552391D}"/>
                  </a:ext>
                </a:extLst>
              </p:cNvPr>
              <p:cNvSpPr txBox="1"/>
              <p:nvPr/>
            </p:nvSpPr>
            <p:spPr>
              <a:xfrm>
                <a:off x="1811333" y="2173582"/>
                <a:ext cx="20909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FD3A939-4278-4ABD-B18A-0CE7C5523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333" y="2173582"/>
                <a:ext cx="209096" cy="207429"/>
              </a:xfrm>
              <a:prstGeom prst="rect">
                <a:avLst/>
              </a:prstGeom>
              <a:blipFill>
                <a:blip r:embed="rId5"/>
                <a:stretch>
                  <a:fillRect l="-5882" r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3D14410-E419-4288-B842-B688C488A8C8}"/>
                  </a:ext>
                </a:extLst>
              </p:cNvPr>
              <p:cNvSpPr txBox="1"/>
              <p:nvPr/>
            </p:nvSpPr>
            <p:spPr>
              <a:xfrm>
                <a:off x="1811010" y="2525074"/>
                <a:ext cx="20909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3D14410-E419-4288-B842-B688C488A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10" y="2525074"/>
                <a:ext cx="209096" cy="207429"/>
              </a:xfrm>
              <a:prstGeom prst="rect">
                <a:avLst/>
              </a:prstGeom>
              <a:blipFill>
                <a:blip r:embed="rId6"/>
                <a:stretch>
                  <a:fillRect l="-5882" r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4F1429A-1FE6-47EF-B9A1-0EF79021057F}"/>
                  </a:ext>
                </a:extLst>
              </p:cNvPr>
              <p:cNvSpPr txBox="1"/>
              <p:nvPr/>
            </p:nvSpPr>
            <p:spPr>
              <a:xfrm>
                <a:off x="1761573" y="3435937"/>
                <a:ext cx="39799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4F1429A-1FE6-47EF-B9A1-0EF790210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73" y="3435937"/>
                <a:ext cx="397994" cy="207429"/>
              </a:xfrm>
              <a:prstGeom prst="rect">
                <a:avLst/>
              </a:prstGeom>
              <a:blipFill>
                <a:blip r:embed="rId7"/>
                <a:stretch>
                  <a:fillRect l="-312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D7FB78E-0C1C-4D7C-8D52-7F1A8F21E264}"/>
                  </a:ext>
                </a:extLst>
              </p:cNvPr>
              <p:cNvSpPr txBox="1"/>
              <p:nvPr/>
            </p:nvSpPr>
            <p:spPr>
              <a:xfrm>
                <a:off x="1804933" y="3777374"/>
                <a:ext cx="23288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D7FB78E-0C1C-4D7C-8D52-7F1A8F21E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933" y="3777374"/>
                <a:ext cx="232884" cy="207429"/>
              </a:xfrm>
              <a:prstGeom prst="rect">
                <a:avLst/>
              </a:prstGeom>
              <a:blipFill>
                <a:blip r:embed="rId8"/>
                <a:stretch>
                  <a:fillRect l="-5263" r="-526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689193D-D3EC-478D-8EF5-DB31B4859314}"/>
                  </a:ext>
                </a:extLst>
              </p:cNvPr>
              <p:cNvSpPr txBox="1"/>
              <p:nvPr/>
            </p:nvSpPr>
            <p:spPr>
              <a:xfrm>
                <a:off x="6438289" y="1501482"/>
                <a:ext cx="206275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689193D-D3EC-478D-8EF5-DB31B4859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289" y="1501482"/>
                <a:ext cx="206275" cy="207429"/>
              </a:xfrm>
              <a:prstGeom prst="rect">
                <a:avLst/>
              </a:prstGeom>
              <a:blipFill>
                <a:blip r:embed="rId9"/>
                <a:stretch>
                  <a:fillRect l="-17647" r="-588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1C0EEE0-1083-4EDD-99C4-C664F191170A}"/>
                  </a:ext>
                </a:extLst>
              </p:cNvPr>
              <p:cNvSpPr txBox="1"/>
              <p:nvPr/>
            </p:nvSpPr>
            <p:spPr>
              <a:xfrm>
                <a:off x="6426461" y="1841129"/>
                <a:ext cx="21031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1C0EEE0-1083-4EDD-99C4-C664F1911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461" y="1841129"/>
                <a:ext cx="210314" cy="207429"/>
              </a:xfrm>
              <a:prstGeom prst="rect">
                <a:avLst/>
              </a:prstGeom>
              <a:blipFill>
                <a:blip r:embed="rId10"/>
                <a:stretch>
                  <a:fillRect l="-1111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C5EB571-E03E-432F-BD17-5F786A04BCEA}"/>
                  </a:ext>
                </a:extLst>
              </p:cNvPr>
              <p:cNvSpPr txBox="1"/>
              <p:nvPr/>
            </p:nvSpPr>
            <p:spPr>
              <a:xfrm>
                <a:off x="6432863" y="2173582"/>
                <a:ext cx="21031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C5EB571-E03E-432F-BD17-5F786A04B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863" y="2173582"/>
                <a:ext cx="210314" cy="207429"/>
              </a:xfrm>
              <a:prstGeom prst="rect">
                <a:avLst/>
              </a:prstGeom>
              <a:blipFill>
                <a:blip r:embed="rId11"/>
                <a:stretch>
                  <a:fillRect l="-17647" r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99C732ED-6938-4922-901B-86A1AA875355}"/>
              </a:ext>
            </a:extLst>
          </p:cNvPr>
          <p:cNvSpPr txBox="1"/>
          <p:nvPr/>
        </p:nvSpPr>
        <p:spPr>
          <a:xfrm>
            <a:off x="6432542" y="2525074"/>
            <a:ext cx="65" cy="207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134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B24E265-6CEC-4EC9-A8D8-DC7428B16DEC}"/>
                  </a:ext>
                </a:extLst>
              </p:cNvPr>
              <p:cNvSpPr txBox="1"/>
              <p:nvPr/>
            </p:nvSpPr>
            <p:spPr>
              <a:xfrm>
                <a:off x="6383100" y="3435937"/>
                <a:ext cx="399212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B24E265-6CEC-4EC9-A8D8-DC7428B16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100" y="3435937"/>
                <a:ext cx="399212" cy="207429"/>
              </a:xfrm>
              <a:prstGeom prst="rect">
                <a:avLst/>
              </a:prstGeom>
              <a:blipFill>
                <a:blip r:embed="rId12"/>
                <a:stretch>
                  <a:fillRect l="-9375" r="-3125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15E282F-E3E7-4465-ADEE-EC743D35BF11}"/>
                  </a:ext>
                </a:extLst>
              </p:cNvPr>
              <p:cNvSpPr txBox="1"/>
              <p:nvPr/>
            </p:nvSpPr>
            <p:spPr>
              <a:xfrm>
                <a:off x="6426461" y="3777374"/>
                <a:ext cx="234103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15E282F-E3E7-4465-ADEE-EC743D35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461" y="3777374"/>
                <a:ext cx="234103" cy="207429"/>
              </a:xfrm>
              <a:prstGeom prst="rect">
                <a:avLst/>
              </a:prstGeom>
              <a:blipFill>
                <a:blip r:embed="rId13"/>
                <a:stretch>
                  <a:fillRect l="-10526" r="-526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161BE94-24B8-4E35-8C02-AE17B27D3A43}"/>
                  </a:ext>
                </a:extLst>
              </p:cNvPr>
              <p:cNvSpPr txBox="1"/>
              <p:nvPr/>
            </p:nvSpPr>
            <p:spPr>
              <a:xfrm>
                <a:off x="6420273" y="2506036"/>
                <a:ext cx="202941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161BE94-24B8-4E35-8C02-AE17B27D3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273" y="2506036"/>
                <a:ext cx="202941" cy="207429"/>
              </a:xfrm>
              <a:prstGeom prst="rect">
                <a:avLst/>
              </a:prstGeom>
              <a:blipFill>
                <a:blip r:embed="rId14"/>
                <a:stretch>
                  <a:fillRect l="-1764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itle 122"/>
          <p:cNvSpPr>
            <a:spLocks noGrp="1"/>
          </p:cNvSpPr>
          <p:nvPr>
            <p:ph type="title"/>
          </p:nvPr>
        </p:nvSpPr>
        <p:spPr>
          <a:xfrm>
            <a:off x="496284" y="243617"/>
            <a:ext cx="8220364" cy="856288"/>
          </a:xfrm>
        </p:spPr>
        <p:txBody>
          <a:bodyPr/>
          <a:lstStyle/>
          <a:p>
            <a:r>
              <a:rPr lang="en-US" dirty="0"/>
              <a:t>Our Previous Training Set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2A3D24A-5855-9D43-A806-11123EC6E54E}"/>
                  </a:ext>
                </a:extLst>
              </p:cNvPr>
              <p:cNvSpPr txBox="1"/>
              <p:nvPr/>
            </p:nvSpPr>
            <p:spPr>
              <a:xfrm>
                <a:off x="6764817" y="2103034"/>
                <a:ext cx="2267924" cy="1309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77" dirty="0"/>
                  <a:t>Start by limiting </a:t>
                </a:r>
                <a14:m>
                  <m:oMath xmlns:m="http://schemas.openxmlformats.org/officeDocument/2006/math">
                    <m:r>
                      <a:rPr lang="en-US" sz="1977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977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977" dirty="0"/>
                  <a:t>to a binary outcome:</a:t>
                </a:r>
              </a:p>
              <a:p>
                <a:pPr marL="285429" indent="-285429">
                  <a:buFont typeface="Arial" panose="020B0604020202020204" pitchFamily="34" charset="0"/>
                  <a:buChar char="•"/>
                </a:pPr>
                <a:r>
                  <a:rPr lang="en-US" sz="1977" dirty="0"/>
                  <a:t>False/True</a:t>
                </a:r>
              </a:p>
              <a:p>
                <a:pPr marL="285429" indent="-285429">
                  <a:buFont typeface="Arial" panose="020B0604020202020204" pitchFamily="34" charset="0"/>
                  <a:buChar char="•"/>
                </a:pPr>
                <a:r>
                  <a:rPr lang="en-US" sz="1977" dirty="0"/>
                  <a:t>0/1</a:t>
                </a: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2A3D24A-5855-9D43-A806-11123EC6E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17" y="2103034"/>
                <a:ext cx="2267924" cy="1309333"/>
              </a:xfrm>
              <a:prstGeom prst="rect">
                <a:avLst/>
              </a:prstGeom>
              <a:blipFill>
                <a:blip r:embed="rId15"/>
                <a:stretch>
                  <a:fillRect l="-2793" t="-2885" r="-5028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1A72F9A-949E-3346-9DEC-451530EC4668}"/>
              </a:ext>
            </a:extLst>
          </p:cNvPr>
          <p:cNvGrpSpPr/>
          <p:nvPr/>
        </p:nvGrpSpPr>
        <p:grpSpPr>
          <a:xfrm>
            <a:off x="2157587" y="4282168"/>
            <a:ext cx="3196808" cy="180953"/>
            <a:chOff x="3312543" y="2369387"/>
            <a:chExt cx="4267200" cy="241541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7A6FECC-E86B-B848-8B22-C93C1E05454F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1D5ABBF-FDD1-7D48-92A1-85D5487DC9C2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198E782-264A-F640-BFE5-996669435B86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420BACB-0AA1-274D-82AF-F920587CEF9A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E9536B8-7F35-9C48-A7A4-520A52C8423C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9E1B3ED-E849-9E46-9BF5-EF3C80CF64EB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D610BD8-6C6B-294F-98F0-65D1C0BE1B39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DB782F-9CE1-3644-B943-950AF9487712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7CEF57D-A57E-B248-BC4B-FB67BC6D5997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6557842-7F95-8440-AB96-9C293862F519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91961B0-534D-F447-9FDC-C065BD6D7F9E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C326EF1-D5F2-2441-9484-2EBA10F0A518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5870DF5-F945-294E-A2D8-CDDCDA2E0A9C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5A63B28-E074-5C4B-9343-79D556BAD55E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765FC41-23BC-7540-9534-8FC5E4850104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0858A25-E183-3040-8DB7-24FAAD3FD353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8F5C131-E2F2-E941-8E8C-D7D168926A85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DA537457-DD7E-AD49-9A7D-4C007ACE6FD0}"/>
                  </a:ext>
                </a:extLst>
              </p:cNvPr>
              <p:cNvSpPr txBox="1"/>
              <p:nvPr/>
            </p:nvSpPr>
            <p:spPr>
              <a:xfrm>
                <a:off x="1761573" y="4243042"/>
                <a:ext cx="39799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DA537457-DD7E-AD49-9A7D-4C007ACE6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73" y="4243042"/>
                <a:ext cx="397994" cy="207429"/>
              </a:xfrm>
              <a:prstGeom prst="rect">
                <a:avLst/>
              </a:prstGeom>
              <a:blipFill>
                <a:blip r:embed="rId16"/>
                <a:stretch>
                  <a:fillRect l="-312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extBox 119">
            <a:extLst>
              <a:ext uri="{FF2B5EF4-FFF2-40B4-BE49-F238E27FC236}">
                <a16:creationId xmlns:a16="http://schemas.microsoft.com/office/drawing/2014/main" id="{59ED7F39-4000-3F41-87B6-681F65533F9D}"/>
              </a:ext>
            </a:extLst>
          </p:cNvPr>
          <p:cNvSpPr txBox="1"/>
          <p:nvPr/>
        </p:nvSpPr>
        <p:spPr>
          <a:xfrm>
            <a:off x="6072998" y="4202011"/>
            <a:ext cx="301686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?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49E0EE3-5ED8-184E-A72A-C6D5F5877D98}"/>
              </a:ext>
            </a:extLst>
          </p:cNvPr>
          <p:cNvSpPr txBox="1"/>
          <p:nvPr/>
        </p:nvSpPr>
        <p:spPr>
          <a:xfrm>
            <a:off x="89190" y="4202011"/>
            <a:ext cx="1191095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New Data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53EC4DD-E0EE-7843-9252-0CDD7EF52EC8}"/>
              </a:ext>
            </a:extLst>
          </p:cNvPr>
          <p:cNvCxnSpPr/>
          <p:nvPr/>
        </p:nvCxnSpPr>
        <p:spPr>
          <a:xfrm>
            <a:off x="1282238" y="4359359"/>
            <a:ext cx="3495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8C1A68F0-A034-114E-9482-46D157316A4A}"/>
              </a:ext>
            </a:extLst>
          </p:cNvPr>
          <p:cNvCxnSpPr>
            <a:cxnSpLocks/>
          </p:cNvCxnSpPr>
          <p:nvPr/>
        </p:nvCxnSpPr>
        <p:spPr>
          <a:xfrm flipH="1">
            <a:off x="6413892" y="4369224"/>
            <a:ext cx="3509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B43AD53A-0047-3F4F-93BB-90320CCD6A61}"/>
              </a:ext>
            </a:extLst>
          </p:cNvPr>
          <p:cNvSpPr txBox="1"/>
          <p:nvPr/>
        </p:nvSpPr>
        <p:spPr>
          <a:xfrm>
            <a:off x="6907974" y="4140315"/>
            <a:ext cx="2230896" cy="70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7" dirty="0"/>
              <a:t>Want to learn how to </a:t>
            </a:r>
            <a:r>
              <a:rPr lang="en-US" sz="1977" i="1" dirty="0"/>
              <a:t>predict</a:t>
            </a:r>
            <a:r>
              <a:rPr lang="en-US" sz="1977" dirty="0"/>
              <a:t> outcome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B454E24-1F40-0A42-8AAB-8172B9B96A30}"/>
              </a:ext>
            </a:extLst>
          </p:cNvPr>
          <p:cNvCxnSpPr>
            <a:cxnSpLocks/>
          </p:cNvCxnSpPr>
          <p:nvPr/>
        </p:nvCxnSpPr>
        <p:spPr>
          <a:xfrm>
            <a:off x="1960570" y="1099905"/>
            <a:ext cx="3657600" cy="36576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5722D7A1-1ED3-A242-8153-8D0CE010DEAE}"/>
              </a:ext>
            </a:extLst>
          </p:cNvPr>
          <p:cNvCxnSpPr>
            <a:cxnSpLocks/>
          </p:cNvCxnSpPr>
          <p:nvPr/>
        </p:nvCxnSpPr>
        <p:spPr>
          <a:xfrm flipH="1">
            <a:off x="1788461" y="1098787"/>
            <a:ext cx="3657600" cy="365871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090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95C1A51-31A8-4629-891B-EC3A2CF3CB60}"/>
              </a:ext>
            </a:extLst>
          </p:cNvPr>
          <p:cNvSpPr/>
          <p:nvPr/>
        </p:nvSpPr>
        <p:spPr>
          <a:xfrm>
            <a:off x="6123010" y="1528048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D5A3C0-1AA4-49B1-A683-085051BC4853}"/>
              </a:ext>
            </a:extLst>
          </p:cNvPr>
          <p:cNvSpPr/>
          <p:nvPr/>
        </p:nvSpPr>
        <p:spPr>
          <a:xfrm>
            <a:off x="6123010" y="1869485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BCD278F-7699-496D-89FF-AF83A457D4E5}"/>
              </a:ext>
            </a:extLst>
          </p:cNvPr>
          <p:cNvSpPr/>
          <p:nvPr/>
        </p:nvSpPr>
        <p:spPr>
          <a:xfrm>
            <a:off x="6123010" y="2210921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63A3DF4-B142-4EB5-A880-EB51467F8D17}"/>
              </a:ext>
            </a:extLst>
          </p:cNvPr>
          <p:cNvSpPr/>
          <p:nvPr/>
        </p:nvSpPr>
        <p:spPr>
          <a:xfrm>
            <a:off x="6123010" y="2552360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BA6DDC9-5EF4-4757-9DD8-4ADB178623E0}"/>
              </a:ext>
            </a:extLst>
          </p:cNvPr>
          <p:cNvSpPr/>
          <p:nvPr/>
        </p:nvSpPr>
        <p:spPr>
          <a:xfrm>
            <a:off x="6123010" y="3462502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F2D1BB5-FDF1-43BB-A0EA-C689E60A5553}"/>
              </a:ext>
            </a:extLst>
          </p:cNvPr>
          <p:cNvSpPr/>
          <p:nvPr/>
        </p:nvSpPr>
        <p:spPr>
          <a:xfrm>
            <a:off x="6123010" y="3803940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41A9C77-4D6E-4CFC-AB54-43AA8020E63F}"/>
              </a:ext>
            </a:extLst>
          </p:cNvPr>
          <p:cNvGrpSpPr/>
          <p:nvPr/>
        </p:nvGrpSpPr>
        <p:grpSpPr>
          <a:xfrm>
            <a:off x="3774952" y="2895947"/>
            <a:ext cx="90476" cy="355444"/>
            <a:chOff x="4525992" y="4557612"/>
            <a:chExt cx="120770" cy="47445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C0597DC-B0D2-497E-9CCA-A27B8BAE5342}"/>
                </a:ext>
              </a:extLst>
            </p:cNvPr>
            <p:cNvSpPr/>
            <p:nvPr/>
          </p:nvSpPr>
          <p:spPr>
            <a:xfrm>
              <a:off x="4525992" y="4557612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3A81D50-80C7-4E1A-B2A1-5D0FC291870E}"/>
                </a:ext>
              </a:extLst>
            </p:cNvPr>
            <p:cNvSpPr/>
            <p:nvPr/>
          </p:nvSpPr>
          <p:spPr>
            <a:xfrm>
              <a:off x="4525992" y="473158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3B0625D-CF67-4B29-BA8F-179BEFC5B616}"/>
                </a:ext>
              </a:extLst>
            </p:cNvPr>
            <p:cNvSpPr/>
            <p:nvPr/>
          </p:nvSpPr>
          <p:spPr>
            <a:xfrm>
              <a:off x="4525992" y="491130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74D5AE3-7E7F-41F1-8F33-17CBF2E93C8B}"/>
              </a:ext>
            </a:extLst>
          </p:cNvPr>
          <p:cNvGrpSpPr/>
          <p:nvPr/>
        </p:nvGrpSpPr>
        <p:grpSpPr>
          <a:xfrm>
            <a:off x="6173630" y="2893793"/>
            <a:ext cx="90476" cy="355444"/>
            <a:chOff x="4525992" y="4557612"/>
            <a:chExt cx="120770" cy="47445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83C3FA6-1691-4775-B1CB-C5736E3A3EF7}"/>
                </a:ext>
              </a:extLst>
            </p:cNvPr>
            <p:cNvSpPr/>
            <p:nvPr/>
          </p:nvSpPr>
          <p:spPr>
            <a:xfrm>
              <a:off x="4525992" y="4557612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4AF9C28-5493-4FE6-AFC3-5728DBC089FB}"/>
                </a:ext>
              </a:extLst>
            </p:cNvPr>
            <p:cNvSpPr/>
            <p:nvPr/>
          </p:nvSpPr>
          <p:spPr>
            <a:xfrm>
              <a:off x="4525992" y="473158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5ADEC67-3AC9-4E13-B03E-E1BA1E3044BC}"/>
                </a:ext>
              </a:extLst>
            </p:cNvPr>
            <p:cNvSpPr/>
            <p:nvPr/>
          </p:nvSpPr>
          <p:spPr>
            <a:xfrm>
              <a:off x="4525992" y="491130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4FD6F93-1D55-4DAF-8147-D5CACF3DDD00}"/>
                  </a:ext>
                </a:extLst>
              </p:cNvPr>
              <p:cNvSpPr txBox="1"/>
              <p:nvPr/>
            </p:nvSpPr>
            <p:spPr>
              <a:xfrm>
                <a:off x="1816759" y="1501482"/>
                <a:ext cx="20505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4FD6F93-1D55-4DAF-8147-D5CACF3DD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759" y="1501482"/>
                <a:ext cx="205056" cy="207429"/>
              </a:xfrm>
              <a:prstGeom prst="rect">
                <a:avLst/>
              </a:prstGeom>
              <a:blipFill>
                <a:blip r:embed="rId3"/>
                <a:stretch>
                  <a:fillRect l="-5882" r="-588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CF0F860-FF77-4770-9BEB-7A99D633B856}"/>
                  </a:ext>
                </a:extLst>
              </p:cNvPr>
              <p:cNvSpPr txBox="1"/>
              <p:nvPr/>
            </p:nvSpPr>
            <p:spPr>
              <a:xfrm>
                <a:off x="1804932" y="1809529"/>
                <a:ext cx="20909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CF0F860-FF77-4770-9BEB-7A99D633B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932" y="1809529"/>
                <a:ext cx="209096" cy="207429"/>
              </a:xfrm>
              <a:prstGeom prst="rect">
                <a:avLst/>
              </a:prstGeom>
              <a:blipFill>
                <a:blip r:embed="rId4"/>
                <a:stretch>
                  <a:fillRect l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FD3A939-4278-4ABD-B18A-0CE7C552391D}"/>
                  </a:ext>
                </a:extLst>
              </p:cNvPr>
              <p:cNvSpPr txBox="1"/>
              <p:nvPr/>
            </p:nvSpPr>
            <p:spPr>
              <a:xfrm>
                <a:off x="1811333" y="2173582"/>
                <a:ext cx="20909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FD3A939-4278-4ABD-B18A-0CE7C5523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333" y="2173582"/>
                <a:ext cx="209096" cy="207429"/>
              </a:xfrm>
              <a:prstGeom prst="rect">
                <a:avLst/>
              </a:prstGeom>
              <a:blipFill>
                <a:blip r:embed="rId5"/>
                <a:stretch>
                  <a:fillRect l="-5882" r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3D14410-E419-4288-B842-B688C488A8C8}"/>
                  </a:ext>
                </a:extLst>
              </p:cNvPr>
              <p:cNvSpPr txBox="1"/>
              <p:nvPr/>
            </p:nvSpPr>
            <p:spPr>
              <a:xfrm>
                <a:off x="1811010" y="2525074"/>
                <a:ext cx="20909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3D14410-E419-4288-B842-B688C488A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10" y="2525074"/>
                <a:ext cx="209096" cy="207429"/>
              </a:xfrm>
              <a:prstGeom prst="rect">
                <a:avLst/>
              </a:prstGeom>
              <a:blipFill>
                <a:blip r:embed="rId6"/>
                <a:stretch>
                  <a:fillRect l="-5882" r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4F1429A-1FE6-47EF-B9A1-0EF79021057F}"/>
                  </a:ext>
                </a:extLst>
              </p:cNvPr>
              <p:cNvSpPr txBox="1"/>
              <p:nvPr/>
            </p:nvSpPr>
            <p:spPr>
              <a:xfrm>
                <a:off x="1761573" y="3435937"/>
                <a:ext cx="39799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4F1429A-1FE6-47EF-B9A1-0EF790210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73" y="3435937"/>
                <a:ext cx="397994" cy="207429"/>
              </a:xfrm>
              <a:prstGeom prst="rect">
                <a:avLst/>
              </a:prstGeom>
              <a:blipFill>
                <a:blip r:embed="rId7"/>
                <a:stretch>
                  <a:fillRect l="-312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D7FB78E-0C1C-4D7C-8D52-7F1A8F21E264}"/>
                  </a:ext>
                </a:extLst>
              </p:cNvPr>
              <p:cNvSpPr txBox="1"/>
              <p:nvPr/>
            </p:nvSpPr>
            <p:spPr>
              <a:xfrm>
                <a:off x="1804933" y="3777374"/>
                <a:ext cx="23288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D7FB78E-0C1C-4D7C-8D52-7F1A8F21E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933" y="3777374"/>
                <a:ext cx="232884" cy="207429"/>
              </a:xfrm>
              <a:prstGeom prst="rect">
                <a:avLst/>
              </a:prstGeom>
              <a:blipFill>
                <a:blip r:embed="rId8"/>
                <a:stretch>
                  <a:fillRect l="-5263" r="-526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689193D-D3EC-478D-8EF5-DB31B4859314}"/>
                  </a:ext>
                </a:extLst>
              </p:cNvPr>
              <p:cNvSpPr txBox="1"/>
              <p:nvPr/>
            </p:nvSpPr>
            <p:spPr>
              <a:xfrm>
                <a:off x="6438289" y="1501482"/>
                <a:ext cx="206275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689193D-D3EC-478D-8EF5-DB31B4859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289" y="1501482"/>
                <a:ext cx="206275" cy="207429"/>
              </a:xfrm>
              <a:prstGeom prst="rect">
                <a:avLst/>
              </a:prstGeom>
              <a:blipFill>
                <a:blip r:embed="rId9"/>
                <a:stretch>
                  <a:fillRect l="-17647" r="-588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1C0EEE0-1083-4EDD-99C4-C664F191170A}"/>
                  </a:ext>
                </a:extLst>
              </p:cNvPr>
              <p:cNvSpPr txBox="1"/>
              <p:nvPr/>
            </p:nvSpPr>
            <p:spPr>
              <a:xfrm>
                <a:off x="6426461" y="1841129"/>
                <a:ext cx="21031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1C0EEE0-1083-4EDD-99C4-C664F1911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461" y="1841129"/>
                <a:ext cx="210314" cy="207429"/>
              </a:xfrm>
              <a:prstGeom prst="rect">
                <a:avLst/>
              </a:prstGeom>
              <a:blipFill>
                <a:blip r:embed="rId10"/>
                <a:stretch>
                  <a:fillRect l="-1111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C5EB571-E03E-432F-BD17-5F786A04BCEA}"/>
                  </a:ext>
                </a:extLst>
              </p:cNvPr>
              <p:cNvSpPr txBox="1"/>
              <p:nvPr/>
            </p:nvSpPr>
            <p:spPr>
              <a:xfrm>
                <a:off x="6432863" y="2173582"/>
                <a:ext cx="21031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C5EB571-E03E-432F-BD17-5F786A04B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863" y="2173582"/>
                <a:ext cx="210314" cy="207429"/>
              </a:xfrm>
              <a:prstGeom prst="rect">
                <a:avLst/>
              </a:prstGeom>
              <a:blipFill>
                <a:blip r:embed="rId11"/>
                <a:stretch>
                  <a:fillRect l="-17647" r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99C732ED-6938-4922-901B-86A1AA875355}"/>
              </a:ext>
            </a:extLst>
          </p:cNvPr>
          <p:cNvSpPr txBox="1"/>
          <p:nvPr/>
        </p:nvSpPr>
        <p:spPr>
          <a:xfrm>
            <a:off x="6432542" y="2525074"/>
            <a:ext cx="65" cy="207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134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B24E265-6CEC-4EC9-A8D8-DC7428B16DEC}"/>
                  </a:ext>
                </a:extLst>
              </p:cNvPr>
              <p:cNvSpPr txBox="1"/>
              <p:nvPr/>
            </p:nvSpPr>
            <p:spPr>
              <a:xfrm>
                <a:off x="6383100" y="3435937"/>
                <a:ext cx="399212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B24E265-6CEC-4EC9-A8D8-DC7428B16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100" y="3435937"/>
                <a:ext cx="399212" cy="207429"/>
              </a:xfrm>
              <a:prstGeom prst="rect">
                <a:avLst/>
              </a:prstGeom>
              <a:blipFill>
                <a:blip r:embed="rId12"/>
                <a:stretch>
                  <a:fillRect l="-9375" r="-3125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15E282F-E3E7-4465-ADEE-EC743D35BF11}"/>
                  </a:ext>
                </a:extLst>
              </p:cNvPr>
              <p:cNvSpPr txBox="1"/>
              <p:nvPr/>
            </p:nvSpPr>
            <p:spPr>
              <a:xfrm>
                <a:off x="6426461" y="3777374"/>
                <a:ext cx="234103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15E282F-E3E7-4465-ADEE-EC743D35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461" y="3777374"/>
                <a:ext cx="234103" cy="207429"/>
              </a:xfrm>
              <a:prstGeom prst="rect">
                <a:avLst/>
              </a:prstGeom>
              <a:blipFill>
                <a:blip r:embed="rId13"/>
                <a:stretch>
                  <a:fillRect l="-10526" r="-526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161BE94-24B8-4E35-8C02-AE17B27D3A43}"/>
                  </a:ext>
                </a:extLst>
              </p:cNvPr>
              <p:cNvSpPr txBox="1"/>
              <p:nvPr/>
            </p:nvSpPr>
            <p:spPr>
              <a:xfrm>
                <a:off x="6420273" y="2506036"/>
                <a:ext cx="202941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161BE94-24B8-4E35-8C02-AE17B27D3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273" y="2506036"/>
                <a:ext cx="202941" cy="207429"/>
              </a:xfrm>
              <a:prstGeom prst="rect">
                <a:avLst/>
              </a:prstGeom>
              <a:blipFill>
                <a:blip r:embed="rId14"/>
                <a:stretch>
                  <a:fillRect l="-1764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itle 122"/>
          <p:cNvSpPr>
            <a:spLocks noGrp="1"/>
          </p:cNvSpPr>
          <p:nvPr>
            <p:ph type="title"/>
          </p:nvPr>
        </p:nvSpPr>
        <p:spPr>
          <a:xfrm>
            <a:off x="496284" y="243617"/>
            <a:ext cx="8220364" cy="856288"/>
          </a:xfrm>
        </p:spPr>
        <p:txBody>
          <a:bodyPr/>
          <a:lstStyle/>
          <a:p>
            <a:r>
              <a:rPr lang="en-US" dirty="0"/>
              <a:t>Our Training Set is 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2A3D24A-5855-9D43-A806-11123EC6E54E}"/>
                  </a:ext>
                </a:extLst>
              </p:cNvPr>
              <p:cNvSpPr txBox="1"/>
              <p:nvPr/>
            </p:nvSpPr>
            <p:spPr>
              <a:xfrm>
                <a:off x="6764817" y="2103034"/>
                <a:ext cx="2267924" cy="1309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77" dirty="0"/>
                  <a:t>Start by limiting </a:t>
                </a:r>
                <a14:m>
                  <m:oMath xmlns:m="http://schemas.openxmlformats.org/officeDocument/2006/math">
                    <m:r>
                      <a:rPr lang="en-US" sz="1977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977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977" dirty="0"/>
                  <a:t>to a binary outcome:</a:t>
                </a:r>
              </a:p>
              <a:p>
                <a:pPr marL="285429" indent="-285429">
                  <a:buFont typeface="Arial" panose="020B0604020202020204" pitchFamily="34" charset="0"/>
                  <a:buChar char="•"/>
                </a:pPr>
                <a:r>
                  <a:rPr lang="en-US" sz="1977" dirty="0"/>
                  <a:t>False/True</a:t>
                </a:r>
              </a:p>
              <a:p>
                <a:pPr marL="285429" indent="-285429">
                  <a:buFont typeface="Arial" panose="020B0604020202020204" pitchFamily="34" charset="0"/>
                  <a:buChar char="•"/>
                </a:pPr>
                <a:r>
                  <a:rPr lang="en-US" sz="1977" dirty="0"/>
                  <a:t>0/1</a:t>
                </a: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2A3D24A-5855-9D43-A806-11123EC6E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17" y="2103034"/>
                <a:ext cx="2267924" cy="1309333"/>
              </a:xfrm>
              <a:prstGeom prst="rect">
                <a:avLst/>
              </a:prstGeom>
              <a:blipFill>
                <a:blip r:embed="rId15"/>
                <a:stretch>
                  <a:fillRect l="-2793" t="-2885" r="-5028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DA537457-DD7E-AD49-9A7D-4C007ACE6FD0}"/>
                  </a:ext>
                </a:extLst>
              </p:cNvPr>
              <p:cNvSpPr txBox="1"/>
              <p:nvPr/>
            </p:nvSpPr>
            <p:spPr>
              <a:xfrm>
                <a:off x="1761573" y="4243042"/>
                <a:ext cx="39799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DA537457-DD7E-AD49-9A7D-4C007ACE6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73" y="4243042"/>
                <a:ext cx="397994" cy="207429"/>
              </a:xfrm>
              <a:prstGeom prst="rect">
                <a:avLst/>
              </a:prstGeom>
              <a:blipFill>
                <a:blip r:embed="rId16"/>
                <a:stretch>
                  <a:fillRect l="-312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extBox 119">
            <a:extLst>
              <a:ext uri="{FF2B5EF4-FFF2-40B4-BE49-F238E27FC236}">
                <a16:creationId xmlns:a16="http://schemas.microsoft.com/office/drawing/2014/main" id="{59ED7F39-4000-3F41-87B6-681F65533F9D}"/>
              </a:ext>
            </a:extLst>
          </p:cNvPr>
          <p:cNvSpPr txBox="1"/>
          <p:nvPr/>
        </p:nvSpPr>
        <p:spPr>
          <a:xfrm>
            <a:off x="6072998" y="4202011"/>
            <a:ext cx="301686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?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49E0EE3-5ED8-184E-A72A-C6D5F5877D98}"/>
              </a:ext>
            </a:extLst>
          </p:cNvPr>
          <p:cNvSpPr txBox="1"/>
          <p:nvPr/>
        </p:nvSpPr>
        <p:spPr>
          <a:xfrm>
            <a:off x="89190" y="4202011"/>
            <a:ext cx="1191095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New Data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53EC4DD-E0EE-7843-9252-0CDD7EF52EC8}"/>
              </a:ext>
            </a:extLst>
          </p:cNvPr>
          <p:cNvCxnSpPr/>
          <p:nvPr/>
        </p:nvCxnSpPr>
        <p:spPr>
          <a:xfrm>
            <a:off x="1282238" y="4359359"/>
            <a:ext cx="3495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8C1A68F0-A034-114E-9482-46D157316A4A}"/>
              </a:ext>
            </a:extLst>
          </p:cNvPr>
          <p:cNvCxnSpPr>
            <a:cxnSpLocks/>
          </p:cNvCxnSpPr>
          <p:nvPr/>
        </p:nvCxnSpPr>
        <p:spPr>
          <a:xfrm flipH="1">
            <a:off x="6413892" y="4369224"/>
            <a:ext cx="3509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B43AD53A-0047-3F4F-93BB-90320CCD6A61}"/>
              </a:ext>
            </a:extLst>
          </p:cNvPr>
          <p:cNvSpPr txBox="1"/>
          <p:nvPr/>
        </p:nvSpPr>
        <p:spPr>
          <a:xfrm>
            <a:off x="6907974" y="4140315"/>
            <a:ext cx="2230896" cy="70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7" dirty="0"/>
              <a:t>Want to learn how to </a:t>
            </a:r>
            <a:r>
              <a:rPr lang="en-US" sz="1977" i="1" dirty="0"/>
              <a:t>predict</a:t>
            </a:r>
            <a:r>
              <a:rPr lang="en-US" sz="1977" dirty="0"/>
              <a:t> outcome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2D8AB49-4543-5C48-84F2-3915DDB53353}"/>
              </a:ext>
            </a:extLst>
          </p:cNvPr>
          <p:cNvSpPr txBox="1"/>
          <p:nvPr/>
        </p:nvSpPr>
        <p:spPr>
          <a:xfrm>
            <a:off x="2125763" y="1429906"/>
            <a:ext cx="267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“That movie was terrible!”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FFC73DAD-D590-214F-A6B4-FC06139D68DE}"/>
              </a:ext>
            </a:extLst>
          </p:cNvPr>
          <p:cNvSpPr txBox="1"/>
          <p:nvPr/>
        </p:nvSpPr>
        <p:spPr>
          <a:xfrm>
            <a:off x="2155631" y="1760135"/>
            <a:ext cx="28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“This is the best jacket…”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B5F2A67-8DF9-484D-8191-8FD04D42A8C1}"/>
              </a:ext>
            </a:extLst>
          </p:cNvPr>
          <p:cNvSpPr txBox="1"/>
          <p:nvPr/>
        </p:nvSpPr>
        <p:spPr>
          <a:xfrm>
            <a:off x="2218933" y="2129240"/>
            <a:ext cx="28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“Most awful thing ever…”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7BB7466-60D8-334E-ADB3-7F24BC70AF81}"/>
              </a:ext>
            </a:extLst>
          </p:cNvPr>
          <p:cNvSpPr txBox="1"/>
          <p:nvPr/>
        </p:nvSpPr>
        <p:spPr>
          <a:xfrm>
            <a:off x="2195026" y="2482455"/>
            <a:ext cx="28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“One of the most amazing…”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419A6B3-05E4-594B-8C80-7526B141850E}"/>
              </a:ext>
            </a:extLst>
          </p:cNvPr>
          <p:cNvSpPr txBox="1"/>
          <p:nvPr/>
        </p:nvSpPr>
        <p:spPr>
          <a:xfrm>
            <a:off x="2247406" y="3399478"/>
            <a:ext cx="28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“Will never buy again…”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348054AE-41E6-B842-AE2D-5E5AC02E70E1}"/>
              </a:ext>
            </a:extLst>
          </p:cNvPr>
          <p:cNvSpPr txBox="1"/>
          <p:nvPr/>
        </p:nvSpPr>
        <p:spPr>
          <a:xfrm>
            <a:off x="2247406" y="3732231"/>
            <a:ext cx="28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“I’m rejuvenated…”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591DA60-5D0C-3148-85F5-43E310525263}"/>
              </a:ext>
            </a:extLst>
          </p:cNvPr>
          <p:cNvSpPr txBox="1"/>
          <p:nvPr/>
        </p:nvSpPr>
        <p:spPr>
          <a:xfrm>
            <a:off x="2278304" y="4152297"/>
            <a:ext cx="28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“This class is great!”</a:t>
            </a:r>
          </a:p>
        </p:txBody>
      </p:sp>
    </p:spTree>
    <p:extLst>
      <p:ext uri="{BB962C8B-B14F-4D97-AF65-F5344CB8AC3E}">
        <p14:creationId xmlns:p14="http://schemas.microsoft.com/office/powerpoint/2010/main" val="3576051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95B1F-FF3B-0343-BF72-5E560AFB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work on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C32A1-FAC9-DF4D-9BCD-37F50B6AA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question: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tx1"/>
                </a:solidFill>
              </a:rPr>
              <a:t>“Can we convert our text to a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vector or sequence of numbers?”</a:t>
            </a:r>
          </a:p>
          <a:p>
            <a:r>
              <a:rPr lang="en-US" dirty="0"/>
              <a:t>If yes, we can start using our previous methodology!</a:t>
            </a:r>
          </a:p>
        </p:txBody>
      </p:sp>
    </p:spTree>
    <p:extLst>
      <p:ext uri="{BB962C8B-B14F-4D97-AF65-F5344CB8AC3E}">
        <p14:creationId xmlns:p14="http://schemas.microsoft.com/office/powerpoint/2010/main" val="88712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5FCA0-7397-D74D-9459-2C326CD8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approach: Counting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213BE-9A5B-3140-9910-E4D196759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2"/>
            <a:ext cx="4076299" cy="339447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Let’s define a dictionary of vocabulary words</a:t>
            </a:r>
          </a:p>
          <a:p>
            <a:pPr lvl="1"/>
            <a:r>
              <a:rPr lang="en-US" dirty="0"/>
              <a:t>Each word is assigned an index</a:t>
            </a:r>
          </a:p>
          <a:p>
            <a:r>
              <a:rPr lang="en-US" dirty="0"/>
              <a:t>Count the number of times that each word appears in each text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9400F-6B17-A94A-B5D3-5A5DEBFC9E88}"/>
              </a:ext>
            </a:extLst>
          </p:cNvPr>
          <p:cNvSpPr txBox="1"/>
          <p:nvPr/>
        </p:nvSpPr>
        <p:spPr>
          <a:xfrm>
            <a:off x="4533499" y="1200152"/>
            <a:ext cx="356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 am learning about deep learning”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1AB02-265C-FD41-8D12-3E5A147DCC67}"/>
              </a:ext>
            </a:extLst>
          </p:cNvPr>
          <p:cNvSpPr txBox="1"/>
          <p:nvPr/>
        </p:nvSpPr>
        <p:spPr>
          <a:xfrm>
            <a:off x="6227545" y="2380467"/>
            <a:ext cx="11865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learning:2,</a:t>
            </a:r>
            <a:br>
              <a:rPr lang="en-US" dirty="0"/>
            </a:br>
            <a:r>
              <a:rPr lang="en-US" dirty="0"/>
              <a:t>I:1,</a:t>
            </a:r>
            <a:br>
              <a:rPr lang="en-US" dirty="0"/>
            </a:br>
            <a:r>
              <a:rPr lang="en-US" dirty="0"/>
              <a:t>am:1,</a:t>
            </a:r>
            <a:br>
              <a:rPr lang="en-US" dirty="0"/>
            </a:br>
            <a:r>
              <a:rPr lang="en-US" dirty="0"/>
              <a:t>about:1,</a:t>
            </a:r>
            <a:br>
              <a:rPr lang="en-US" dirty="0"/>
            </a:br>
            <a:r>
              <a:rPr lang="en-US" dirty="0"/>
              <a:t>deep:1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A22967-FA6D-A74F-B0D0-FC5CEF296468}"/>
              </a:ext>
            </a:extLst>
          </p:cNvPr>
          <p:cNvCxnSpPr>
            <a:cxnSpLocks/>
          </p:cNvCxnSpPr>
          <p:nvPr/>
        </p:nvCxnSpPr>
        <p:spPr>
          <a:xfrm flipH="1">
            <a:off x="6689558" y="1623936"/>
            <a:ext cx="6481" cy="6476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3EA464-A428-3D44-86A3-91859D0B82F1}"/>
              </a:ext>
            </a:extLst>
          </p:cNvPr>
          <p:cNvSpPr txBox="1"/>
          <p:nvPr/>
        </p:nvSpPr>
        <p:spPr>
          <a:xfrm>
            <a:off x="6959065" y="1706407"/>
            <a:ext cx="1621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Counting word </a:t>
            </a:r>
            <a:br>
              <a:rPr lang="en-US" dirty="0"/>
            </a:br>
            <a:r>
              <a:rPr lang="en-US" dirty="0"/>
              <a:t>occurrences</a:t>
            </a:r>
          </a:p>
        </p:txBody>
      </p:sp>
    </p:spTree>
    <p:extLst>
      <p:ext uri="{BB962C8B-B14F-4D97-AF65-F5344CB8AC3E}">
        <p14:creationId xmlns:p14="http://schemas.microsoft.com/office/powerpoint/2010/main" val="1751804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1655B-9325-CF4D-BA00-4291963D0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Counting the number of occurrences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DDB9817-EF54-D547-BCAA-2A7AB6D16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387" y="982092"/>
            <a:ext cx="4882115" cy="31952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D01583-F2A0-A043-AE80-CEEAA54DB770}"/>
              </a:ext>
            </a:extLst>
          </p:cNvPr>
          <p:cNvSpPr txBox="1"/>
          <p:nvPr/>
        </p:nvSpPr>
        <p:spPr>
          <a:xfrm>
            <a:off x="401214" y="4177363"/>
            <a:ext cx="8592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section of text is now a vector, where the </a:t>
            </a:r>
            <a:r>
              <a:rPr lang="en-US" dirty="0" err="1"/>
              <a:t>m</a:t>
            </a:r>
            <a:r>
              <a:rPr lang="en-US" baseline="30000" dirty="0" err="1"/>
              <a:t>th</a:t>
            </a:r>
            <a:r>
              <a:rPr lang="en-US" dirty="0"/>
              <a:t> entry is the number of times the </a:t>
            </a:r>
            <a:r>
              <a:rPr lang="en-US" dirty="0" err="1"/>
              <a:t>m</a:t>
            </a:r>
            <a:r>
              <a:rPr lang="en-US" baseline="30000" dirty="0" err="1"/>
              <a:t>th</a:t>
            </a:r>
            <a:r>
              <a:rPr lang="en-US" dirty="0"/>
              <a:t> dictionary word occurred in that example.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DC41C7-0D2D-0B4F-8341-A852216BDC99}"/>
              </a:ext>
            </a:extLst>
          </p:cNvPr>
          <p:cNvSpPr txBox="1"/>
          <p:nvPr/>
        </p:nvSpPr>
        <p:spPr>
          <a:xfrm>
            <a:off x="7171390" y="2964581"/>
            <a:ext cx="1482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format is:</a:t>
            </a:r>
            <a:br>
              <a:rPr lang="en-US" dirty="0"/>
            </a:br>
            <a:r>
              <a:rPr lang="en-US" dirty="0" err="1"/>
              <a:t>index:count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00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C55DEA-BE27-EE42-8E5B-314E55DFC52E}"/>
              </a:ext>
            </a:extLst>
          </p:cNvPr>
          <p:cNvSpPr/>
          <p:nvPr/>
        </p:nvSpPr>
        <p:spPr>
          <a:xfrm>
            <a:off x="2068622" y="1460978"/>
            <a:ext cx="5399414" cy="2326259"/>
          </a:xfrm>
          <a:prstGeom prst="rect">
            <a:avLst/>
          </a:prstGeom>
          <a:solidFill>
            <a:srgbClr val="3F80CD">
              <a:alpha val="10980"/>
            </a:srgb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7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3C3BCE-1BF8-0E48-B331-76871CD84CA1}"/>
              </a:ext>
            </a:extLst>
          </p:cNvPr>
          <p:cNvSpPr/>
          <p:nvPr/>
        </p:nvSpPr>
        <p:spPr>
          <a:xfrm>
            <a:off x="1896542" y="762322"/>
            <a:ext cx="1361074" cy="1333688"/>
          </a:xfrm>
          <a:prstGeom prst="rect">
            <a:avLst/>
          </a:prstGeom>
          <a:solidFill>
            <a:srgbClr val="FF5C00">
              <a:alpha val="7843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7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844C2D2-1B95-4348-BC49-DF9C8FCB1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89" y="61346"/>
            <a:ext cx="8044034" cy="682054"/>
          </a:xfrm>
        </p:spPr>
        <p:txBody>
          <a:bodyPr>
            <a:normAutofit fontScale="90000"/>
          </a:bodyPr>
          <a:lstStyle/>
          <a:p>
            <a:r>
              <a:rPr lang="en-US" dirty="0"/>
              <a:t>Revisiting Logistic Regression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101166A-2F61-3946-AEEF-3D44876F3112}"/>
              </a:ext>
            </a:extLst>
          </p:cNvPr>
          <p:cNvGrpSpPr/>
          <p:nvPr/>
        </p:nvGrpSpPr>
        <p:grpSpPr>
          <a:xfrm>
            <a:off x="1982604" y="936597"/>
            <a:ext cx="5134355" cy="2826276"/>
            <a:chOff x="1979693" y="1800970"/>
            <a:chExt cx="5140125" cy="28294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A0CAAE1-CF63-9F43-8F80-9ED34503E558}"/>
                </a:ext>
              </a:extLst>
            </p:cNvPr>
            <p:cNvSpPr/>
            <p:nvPr/>
          </p:nvSpPr>
          <p:spPr>
            <a:xfrm>
              <a:off x="2683984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1E71257-8CF4-9D41-9E63-2B271F391723}"/>
                </a:ext>
              </a:extLst>
            </p:cNvPr>
            <p:cNvSpPr/>
            <p:nvPr/>
          </p:nvSpPr>
          <p:spPr>
            <a:xfrm>
              <a:off x="2970062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EE3D42C-E2DC-3240-A90A-81C62A0FEE47}"/>
                </a:ext>
              </a:extLst>
            </p:cNvPr>
            <p:cNvSpPr/>
            <p:nvPr/>
          </p:nvSpPr>
          <p:spPr>
            <a:xfrm>
              <a:off x="3256140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21B27C-DAFF-E141-9ECD-5C23791DFBE9}"/>
                </a:ext>
              </a:extLst>
            </p:cNvPr>
            <p:cNvSpPr/>
            <p:nvPr/>
          </p:nvSpPr>
          <p:spPr>
            <a:xfrm>
              <a:off x="3511732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6023A58-F922-BC46-8F85-3039E51767BA}"/>
                </a:ext>
              </a:extLst>
            </p:cNvPr>
            <p:cNvSpPr/>
            <p:nvPr/>
          </p:nvSpPr>
          <p:spPr>
            <a:xfrm>
              <a:off x="3788678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DBE6A8-AD5D-F645-BBF2-7AB85D7C0270}"/>
                </a:ext>
              </a:extLst>
            </p:cNvPr>
            <p:cNvSpPr/>
            <p:nvPr/>
          </p:nvSpPr>
          <p:spPr>
            <a:xfrm>
              <a:off x="4056504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9D1C66-9148-D648-BED4-B4B8147F8CB7}"/>
                </a:ext>
              </a:extLst>
            </p:cNvPr>
            <p:cNvSpPr/>
            <p:nvPr/>
          </p:nvSpPr>
          <p:spPr>
            <a:xfrm>
              <a:off x="4309059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63A38B2-38E7-684A-A482-B6451495C9A5}"/>
                </a:ext>
              </a:extLst>
            </p:cNvPr>
            <p:cNvSpPr/>
            <p:nvPr/>
          </p:nvSpPr>
          <p:spPr>
            <a:xfrm>
              <a:off x="4561614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8D4ECE-5DBC-6841-8E80-6B1460559F06}"/>
                </a:ext>
              </a:extLst>
            </p:cNvPr>
            <p:cNvSpPr/>
            <p:nvPr/>
          </p:nvSpPr>
          <p:spPr>
            <a:xfrm>
              <a:off x="4805102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3EA6324-BB8A-E44B-BC41-A4351FB7196C}"/>
                </a:ext>
              </a:extLst>
            </p:cNvPr>
            <p:cNvSpPr/>
            <p:nvPr/>
          </p:nvSpPr>
          <p:spPr>
            <a:xfrm>
              <a:off x="5072928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FDE581B-B1F7-9C49-B2A6-C143AC1B05D6}"/>
                </a:ext>
              </a:extLst>
            </p:cNvPr>
            <p:cNvSpPr/>
            <p:nvPr/>
          </p:nvSpPr>
          <p:spPr>
            <a:xfrm>
              <a:off x="5336131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74299F-58DD-C84E-859B-0F10174E036F}"/>
                </a:ext>
              </a:extLst>
            </p:cNvPr>
            <p:cNvSpPr/>
            <p:nvPr/>
          </p:nvSpPr>
          <p:spPr>
            <a:xfrm>
              <a:off x="5606960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6F931D2-20B3-7A40-A810-E11D875410B0}"/>
                </a:ext>
              </a:extLst>
            </p:cNvPr>
            <p:cNvSpPr/>
            <p:nvPr/>
          </p:nvSpPr>
          <p:spPr>
            <a:xfrm>
              <a:off x="5859515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03F59-B741-7C4E-B45A-A8F2F6BE3109}"/>
                </a:ext>
              </a:extLst>
            </p:cNvPr>
            <p:cNvSpPr/>
            <p:nvPr/>
          </p:nvSpPr>
          <p:spPr>
            <a:xfrm>
              <a:off x="6112071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21CEA32-67D6-6542-9BEF-2F5DA5B0A644}"/>
                </a:ext>
              </a:extLst>
            </p:cNvPr>
            <p:cNvSpPr/>
            <p:nvPr/>
          </p:nvSpPr>
          <p:spPr>
            <a:xfrm>
              <a:off x="6364626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FD4681B-A7EA-B44E-8CA7-6E71F498AF98}"/>
                </a:ext>
              </a:extLst>
            </p:cNvPr>
            <p:cNvSpPr/>
            <p:nvPr/>
          </p:nvSpPr>
          <p:spPr>
            <a:xfrm>
              <a:off x="6617181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0A5BAE8-42A4-4D44-8BD7-F73A87329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7791" y="2461037"/>
              <a:ext cx="219371" cy="212481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5D608D1-6BEC-5D4A-B8E1-F09D8F09C7F1}"/>
                </a:ext>
              </a:extLst>
            </p:cNvPr>
            <p:cNvCxnSpPr>
              <a:cxnSpLocks/>
              <a:stCxn id="7" idx="0"/>
              <a:endCxn id="24" idx="2"/>
            </p:cNvCxnSpPr>
            <p:nvPr/>
          </p:nvCxnSpPr>
          <p:spPr>
            <a:xfrm flipH="1" flipV="1">
              <a:off x="2717477" y="2673518"/>
              <a:ext cx="69975" cy="15251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35D8FB0-56FB-6648-A55D-19A7107F708E}"/>
                </a:ext>
              </a:extLst>
            </p:cNvPr>
            <p:cNvCxnSpPr>
              <a:cxnSpLocks/>
              <a:stCxn id="8" idx="0"/>
              <a:endCxn id="24" idx="2"/>
            </p:cNvCxnSpPr>
            <p:nvPr/>
          </p:nvCxnSpPr>
          <p:spPr>
            <a:xfrm flipH="1" flipV="1">
              <a:off x="2717477" y="2673518"/>
              <a:ext cx="356053" cy="15251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20A2D41-61D7-4C42-96ED-998B846A0BAF}"/>
                </a:ext>
              </a:extLst>
            </p:cNvPr>
            <p:cNvCxnSpPr>
              <a:cxnSpLocks/>
              <a:stCxn id="9" idx="0"/>
              <a:endCxn id="24" idx="2"/>
            </p:cNvCxnSpPr>
            <p:nvPr/>
          </p:nvCxnSpPr>
          <p:spPr>
            <a:xfrm flipH="1" flipV="1">
              <a:off x="2717477" y="2673518"/>
              <a:ext cx="642131" cy="15251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9A4DDF8-2ABD-744A-A8B4-712B6DFC7F1E}"/>
                </a:ext>
              </a:extLst>
            </p:cNvPr>
            <p:cNvCxnSpPr>
              <a:cxnSpLocks/>
              <a:stCxn id="22" idx="1"/>
              <a:endCxn id="24" idx="2"/>
            </p:cNvCxnSpPr>
            <p:nvPr/>
          </p:nvCxnSpPr>
          <p:spPr>
            <a:xfrm flipH="1" flipV="1">
              <a:off x="2717477" y="2673518"/>
              <a:ext cx="3930010" cy="15545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57DBF63-7C3F-1E43-B24E-A775A2626D94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2800765" y="2605723"/>
              <a:ext cx="4098598" cy="162814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19EC18-EC7A-C245-9137-B148CE92B853}"/>
                </a:ext>
              </a:extLst>
            </p:cNvPr>
            <p:cNvCxnSpPr>
              <a:cxnSpLocks/>
              <a:stCxn id="15" idx="1"/>
              <a:endCxn id="24" idx="2"/>
            </p:cNvCxnSpPr>
            <p:nvPr/>
          </p:nvCxnSpPr>
          <p:spPr>
            <a:xfrm flipH="1" flipV="1">
              <a:off x="2717477" y="2673518"/>
              <a:ext cx="2117930" cy="15545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B2B6400-CCF9-F943-B340-B2B417AD5BD6}"/>
                    </a:ext>
                  </a:extLst>
                </p:cNvPr>
                <p:cNvSpPr txBox="1"/>
                <p:nvPr/>
              </p:nvSpPr>
              <p:spPr>
                <a:xfrm>
                  <a:off x="2447003" y="3402219"/>
                  <a:ext cx="203040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B2B6400-CCF9-F943-B340-B2B417AD5B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03" y="3402219"/>
                  <a:ext cx="203040" cy="207662"/>
                </a:xfrm>
                <a:prstGeom prst="rect">
                  <a:avLst/>
                </a:prstGeom>
                <a:blipFill>
                  <a:blip r:embed="rId4"/>
                  <a:stretch>
                    <a:fillRect l="-17647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70021DE-D9F3-7145-A9A2-9D3CC5B63966}"/>
                    </a:ext>
                  </a:extLst>
                </p:cNvPr>
                <p:cNvSpPr txBox="1"/>
                <p:nvPr/>
              </p:nvSpPr>
              <p:spPr>
                <a:xfrm>
                  <a:off x="5485047" y="3386502"/>
                  <a:ext cx="247076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70021DE-D9F3-7145-A9A2-9D3CC5B63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5047" y="3386502"/>
                  <a:ext cx="247076" cy="207662"/>
                </a:xfrm>
                <a:prstGeom prst="rect">
                  <a:avLst/>
                </a:prstGeom>
                <a:blipFill>
                  <a:blip r:embed="rId5"/>
                  <a:stretch>
                    <a:fillRect l="-21053" r="-526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1CAAA5B-AFA3-7E45-A274-59B975B45002}"/>
                    </a:ext>
                  </a:extLst>
                </p:cNvPr>
                <p:cNvSpPr txBox="1"/>
                <p:nvPr/>
              </p:nvSpPr>
              <p:spPr>
                <a:xfrm>
                  <a:off x="2683984" y="4422758"/>
                  <a:ext cx="254265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1CAAA5B-AFA3-7E45-A274-59B975B450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3984" y="4422758"/>
                  <a:ext cx="254265" cy="207662"/>
                </a:xfrm>
                <a:prstGeom prst="rect">
                  <a:avLst/>
                </a:prstGeom>
                <a:blipFill>
                  <a:blip r:embed="rId6"/>
                  <a:stretch>
                    <a:fillRect l="-9524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57F0CA3-2D07-744E-98EB-1ACA38227D28}"/>
                    </a:ext>
                  </a:extLst>
                </p:cNvPr>
                <p:cNvSpPr txBox="1"/>
                <p:nvPr/>
              </p:nvSpPr>
              <p:spPr>
                <a:xfrm>
                  <a:off x="6825561" y="4399152"/>
                  <a:ext cx="294257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𝑖𝑀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57F0CA3-2D07-744E-98EB-1ACA38227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561" y="4399152"/>
                  <a:ext cx="294257" cy="207662"/>
                </a:xfrm>
                <a:prstGeom prst="rect">
                  <a:avLst/>
                </a:prstGeom>
                <a:blipFill>
                  <a:blip r:embed="rId7"/>
                  <a:stretch>
                    <a:fillRect l="-4167" r="-416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EA92FFB-BB44-E542-8FCA-FECCEF1B78FB}"/>
                    </a:ext>
                  </a:extLst>
                </p:cNvPr>
                <p:cNvSpPr txBox="1"/>
                <p:nvPr/>
              </p:nvSpPr>
              <p:spPr>
                <a:xfrm>
                  <a:off x="2317597" y="2413060"/>
                  <a:ext cx="174153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EA92FFB-BB44-E542-8FCA-FECCEF1B7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7597" y="2413060"/>
                  <a:ext cx="174153" cy="207662"/>
                </a:xfrm>
                <a:prstGeom prst="rect">
                  <a:avLst/>
                </a:prstGeom>
                <a:blipFill>
                  <a:blip r:embed="rId8"/>
                  <a:stretch>
                    <a:fillRect l="-14286" r="-7143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186E704-C498-E54F-9184-6035FE78DD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17476" y="2095778"/>
              <a:ext cx="1" cy="3830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ABF4410-4142-9242-AB7B-3F4FDE065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1081" y="1892193"/>
              <a:ext cx="219371" cy="212481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25B43EB-5F3C-8941-9873-3AEFDAE17DCA}"/>
                </a:ext>
              </a:extLst>
            </p:cNvPr>
            <p:cNvSpPr/>
            <p:nvPr/>
          </p:nvSpPr>
          <p:spPr>
            <a:xfrm>
              <a:off x="6869058" y="4204512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64C8619D-042D-534D-9C93-A8592F778442}"/>
                    </a:ext>
                  </a:extLst>
                </p:cNvPr>
                <p:cNvSpPr/>
                <p:nvPr/>
              </p:nvSpPr>
              <p:spPr>
                <a:xfrm>
                  <a:off x="1979693" y="1800970"/>
                  <a:ext cx="622087" cy="3078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9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398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98" dirty="0"/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64C8619D-042D-534D-9C93-A8592F7784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693" y="1800970"/>
                  <a:ext cx="622087" cy="307801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4E8B2AB-0A1D-8147-84FC-798D909CF5B5}"/>
              </a:ext>
            </a:extLst>
          </p:cNvPr>
          <p:cNvSpPr txBox="1"/>
          <p:nvPr/>
        </p:nvSpPr>
        <p:spPr>
          <a:xfrm>
            <a:off x="4814168" y="1883159"/>
            <a:ext cx="1561646" cy="399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8" dirty="0"/>
              <a:t>Linear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44232-6853-8049-AE5B-7309AF1A0412}"/>
              </a:ext>
            </a:extLst>
          </p:cNvPr>
          <p:cNvSpPr txBox="1"/>
          <p:nvPr/>
        </p:nvSpPr>
        <p:spPr>
          <a:xfrm>
            <a:off x="319045" y="843151"/>
            <a:ext cx="1542515" cy="1005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7" dirty="0"/>
              <a:t>Convert to Probability</a:t>
            </a:r>
            <a:br>
              <a:rPr lang="en-US" sz="1977" dirty="0"/>
            </a:br>
            <a:endParaRPr lang="en-US" sz="1977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817AEA-5EAF-DB41-80EF-AC596146049E}"/>
              </a:ext>
            </a:extLst>
          </p:cNvPr>
          <p:cNvSpPr txBox="1"/>
          <p:nvPr/>
        </p:nvSpPr>
        <p:spPr>
          <a:xfrm>
            <a:off x="3515975" y="4461444"/>
            <a:ext cx="28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“This class is great!”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969942C-0026-794E-BF8E-4403999B388A}"/>
              </a:ext>
            </a:extLst>
          </p:cNvPr>
          <p:cNvCxnSpPr>
            <a:cxnSpLocks/>
          </p:cNvCxnSpPr>
          <p:nvPr/>
        </p:nvCxnSpPr>
        <p:spPr>
          <a:xfrm flipH="1" flipV="1">
            <a:off x="2846214" y="3531865"/>
            <a:ext cx="1648888" cy="7431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C082162-7F55-554A-8AF1-0C763EFBC0A2}"/>
              </a:ext>
            </a:extLst>
          </p:cNvPr>
          <p:cNvCxnSpPr>
            <a:cxnSpLocks/>
          </p:cNvCxnSpPr>
          <p:nvPr/>
        </p:nvCxnSpPr>
        <p:spPr>
          <a:xfrm flipH="1" flipV="1">
            <a:off x="3135151" y="3534761"/>
            <a:ext cx="1426630" cy="7489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124766A-83BA-E844-B15A-6DF3A00448B8}"/>
              </a:ext>
            </a:extLst>
          </p:cNvPr>
          <p:cNvCxnSpPr>
            <a:cxnSpLocks/>
            <a:endCxn id="9" idx="4"/>
          </p:cNvCxnSpPr>
          <p:nvPr/>
        </p:nvCxnSpPr>
        <p:spPr>
          <a:xfrm flipH="1" flipV="1">
            <a:off x="3360970" y="3531864"/>
            <a:ext cx="1162811" cy="743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2E75858-D8CE-D445-A53E-A461E38E92B2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4531613" y="3531864"/>
            <a:ext cx="376580" cy="7518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FA51817-2367-B54E-8831-BE07F3AD9FA7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4552569" y="3502544"/>
            <a:ext cx="2092588" cy="781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8137BB5-0D37-4F4B-8182-0D71E53C5A31}"/>
              </a:ext>
            </a:extLst>
          </p:cNvPr>
          <p:cNvCxnSpPr>
            <a:cxnSpLocks/>
            <a:endCxn id="38" idx="4"/>
          </p:cNvCxnSpPr>
          <p:nvPr/>
        </p:nvCxnSpPr>
        <p:spPr>
          <a:xfrm flipV="1">
            <a:off x="4502934" y="3537654"/>
            <a:ext cx="2466898" cy="775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0C30D66-4AA7-8F48-A5AA-5B4453FB24E7}"/>
              </a:ext>
            </a:extLst>
          </p:cNvPr>
          <p:cNvSpPr/>
          <p:nvPr/>
        </p:nvSpPr>
        <p:spPr>
          <a:xfrm>
            <a:off x="2449389" y="3198930"/>
            <a:ext cx="4895308" cy="1201668"/>
          </a:xfrm>
          <a:prstGeom prst="rect">
            <a:avLst/>
          </a:prstGeom>
          <a:solidFill>
            <a:schemeClr val="accent3">
              <a:alpha val="7843"/>
            </a:schemeClr>
          </a:solidFill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7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BADC9C-975F-D04D-AD66-68CD1F32C55B}"/>
              </a:ext>
            </a:extLst>
          </p:cNvPr>
          <p:cNvSpPr txBox="1"/>
          <p:nvPr/>
        </p:nvSpPr>
        <p:spPr>
          <a:xfrm>
            <a:off x="5493915" y="3952338"/>
            <a:ext cx="1753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Word Counting</a:t>
            </a:r>
          </a:p>
        </p:txBody>
      </p:sp>
    </p:spTree>
    <p:extLst>
      <p:ext uri="{BB962C8B-B14F-4D97-AF65-F5344CB8AC3E}">
        <p14:creationId xmlns:p14="http://schemas.microsoft.com/office/powerpoint/2010/main" val="2655837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A1051-C4BF-5842-BE60-56D7730F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happening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9FB77-BBD5-834C-8057-EC62849C1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We are first going over the basics of “natural language processing”</a:t>
            </a:r>
          </a:p>
          <a:p>
            <a:r>
              <a:rPr lang="en-US" dirty="0"/>
              <a:t>Want to be able to automatically make sense of written language (whether “natural” or not!)</a:t>
            </a:r>
          </a:p>
          <a:p>
            <a:r>
              <a:rPr lang="en-US" dirty="0"/>
              <a:t>Later sessions will go through specific case studies</a:t>
            </a:r>
          </a:p>
          <a:p>
            <a:r>
              <a:rPr lang="en-US" dirty="0"/>
              <a:t>First, what can we do with natural language processing?</a:t>
            </a:r>
          </a:p>
        </p:txBody>
      </p:sp>
    </p:spTree>
    <p:extLst>
      <p:ext uri="{BB962C8B-B14F-4D97-AF65-F5344CB8AC3E}">
        <p14:creationId xmlns:p14="http://schemas.microsoft.com/office/powerpoint/2010/main" val="527754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63323-3803-9746-B8A5-4E93C893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D79C7-1CAB-1D47-BFA3-AF07E42EA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This word counting strategy can work decently well in practice</a:t>
            </a:r>
          </a:p>
          <a:p>
            <a:r>
              <a:rPr lang="en-US" dirty="0"/>
              <a:t>Can easily put in our deep models instead</a:t>
            </a:r>
          </a:p>
          <a:p>
            <a:r>
              <a:rPr lang="en-US" dirty="0"/>
              <a:t>But we’re not really processing “natural” language</a:t>
            </a:r>
          </a:p>
          <a:p>
            <a:pPr lvl="1"/>
            <a:r>
              <a:rPr lang="en-US" dirty="0"/>
              <a:t>Don’t capture word relationships (e.g. “not bad”=“good”)</a:t>
            </a:r>
          </a:p>
          <a:p>
            <a:pPr lvl="1"/>
            <a:r>
              <a:rPr lang="en-US" dirty="0"/>
              <a:t>Don’t capture word similarity (“cat” and “dog” are both pets, “lawyer” and “attorney” are synonyms)</a:t>
            </a:r>
          </a:p>
        </p:txBody>
      </p:sp>
    </p:spTree>
    <p:extLst>
      <p:ext uri="{BB962C8B-B14F-4D97-AF65-F5344CB8AC3E}">
        <p14:creationId xmlns:p14="http://schemas.microsoft.com/office/powerpoint/2010/main" val="3119662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EC94A-EAF2-4649-B1CF-F3ED1DE1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Understand Sequences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E8C79E-DA60-5E49-B438-77879E226430}"/>
              </a:ext>
            </a:extLst>
          </p:cNvPr>
          <p:cNvSpPr txBox="1"/>
          <p:nvPr/>
        </p:nvSpPr>
        <p:spPr>
          <a:xfrm>
            <a:off x="457200" y="1886602"/>
            <a:ext cx="3998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 have a…              …car.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D3DAC6-1E0B-F444-9B88-0397D0F8E88C}"/>
              </a:ext>
            </a:extLst>
          </p:cNvPr>
          <p:cNvSpPr/>
          <p:nvPr/>
        </p:nvSpPr>
        <p:spPr>
          <a:xfrm>
            <a:off x="2249374" y="1063229"/>
            <a:ext cx="1018292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red</a:t>
            </a:r>
          </a:p>
          <a:p>
            <a:r>
              <a:rPr lang="en-US" sz="2800" dirty="0"/>
              <a:t>blue</a:t>
            </a:r>
          </a:p>
          <a:p>
            <a:r>
              <a:rPr lang="en-US" sz="2800" dirty="0"/>
              <a:t>green</a:t>
            </a:r>
          </a:p>
          <a:p>
            <a:r>
              <a:rPr lang="en-US" sz="2800" dirty="0"/>
              <a:t>black</a:t>
            </a:r>
          </a:p>
          <a:p>
            <a:r>
              <a:rPr lang="en-US" sz="2800" dirty="0"/>
              <a:t>white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2F3A3-C449-BB46-91EF-E2069BD5EECF}"/>
              </a:ext>
            </a:extLst>
          </p:cNvPr>
          <p:cNvSpPr txBox="1"/>
          <p:nvPr/>
        </p:nvSpPr>
        <p:spPr>
          <a:xfrm>
            <a:off x="4083113" y="3309998"/>
            <a:ext cx="2952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Let me talk to my…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BE2D1C-F23A-7044-A68F-C671FA48F005}"/>
              </a:ext>
            </a:extLst>
          </p:cNvPr>
          <p:cNvSpPr txBox="1"/>
          <p:nvPr/>
        </p:nvSpPr>
        <p:spPr>
          <a:xfrm>
            <a:off x="7037525" y="3094554"/>
            <a:ext cx="14255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lawyer</a:t>
            </a:r>
          </a:p>
          <a:p>
            <a:r>
              <a:rPr lang="en-US" sz="2800" dirty="0"/>
              <a:t>attorney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894F56-3C44-6748-B351-6A2515E654A3}"/>
              </a:ext>
            </a:extLst>
          </p:cNvPr>
          <p:cNvSpPr txBox="1"/>
          <p:nvPr/>
        </p:nvSpPr>
        <p:spPr>
          <a:xfrm>
            <a:off x="8463108" y="3309998"/>
            <a:ext cx="288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A2A5F-D700-284A-9135-03F28140AA48}"/>
              </a:ext>
            </a:extLst>
          </p:cNvPr>
          <p:cNvSpPr txBox="1"/>
          <p:nvPr/>
        </p:nvSpPr>
        <p:spPr>
          <a:xfrm>
            <a:off x="148461" y="4318036"/>
            <a:ext cx="8995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All are different sequences with different words, but we want to utilize the similarity.</a:t>
            </a:r>
          </a:p>
        </p:txBody>
      </p:sp>
    </p:spTree>
    <p:extLst>
      <p:ext uri="{BB962C8B-B14F-4D97-AF65-F5344CB8AC3E}">
        <p14:creationId xmlns:p14="http://schemas.microsoft.com/office/powerpoint/2010/main" val="86928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52E36-5D0E-4B4F-BC0D-0B00BCBC1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Question: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7D96F-CA6B-9E4C-A13C-C9848DAE9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How can we represent the similarities between words?</a:t>
            </a:r>
          </a:p>
          <a:p>
            <a:r>
              <a:rPr lang="en-US" sz="3600" dirty="0"/>
              <a:t>Can imagine using a thesaurus to define similarities, but that will be limited</a:t>
            </a:r>
          </a:p>
          <a:p>
            <a:r>
              <a:rPr lang="en-US" sz="3200" dirty="0"/>
              <a:t>Need a (learnable) mathematical representation of word similarity</a:t>
            </a:r>
          </a:p>
        </p:txBody>
      </p:sp>
    </p:spTree>
    <p:extLst>
      <p:ext uri="{BB962C8B-B14F-4D97-AF65-F5344CB8AC3E}">
        <p14:creationId xmlns:p14="http://schemas.microsoft.com/office/powerpoint/2010/main" val="2640516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904BA-2B1C-8D4A-9D8E-8B8640CF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6791F-1ACA-C440-B5F4-B9EC9E29B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74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3872F1-289E-4B40-8DF0-C70FBC47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Similarities Based on Proximity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8B5259-9E07-4B68-88CF-C44C800DE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28688"/>
            <a:ext cx="5911850" cy="3624262"/>
          </a:xfrm>
          <a:prstGeom prst="rect">
            <a:avLst/>
          </a:prstGeom>
        </p:spPr>
      </p:pic>
      <p:sp>
        <p:nvSpPr>
          <p:cNvPr id="6" name="Diamond 5">
            <a:extLst>
              <a:ext uri="{FF2B5EF4-FFF2-40B4-BE49-F238E27FC236}">
                <a16:creationId xmlns:a16="http://schemas.microsoft.com/office/drawing/2014/main" id="{C0198229-14E1-4BFF-A085-473AF6A753F8}"/>
              </a:ext>
            </a:extLst>
          </p:cNvPr>
          <p:cNvSpPr/>
          <p:nvPr/>
        </p:nvSpPr>
        <p:spPr>
          <a:xfrm>
            <a:off x="1749552" y="1883664"/>
            <a:ext cx="54864" cy="67056"/>
          </a:xfrm>
          <a:prstGeom prst="diamond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2F785756-0DEE-4B54-9770-2C0EC267347B}"/>
              </a:ext>
            </a:extLst>
          </p:cNvPr>
          <p:cNvSpPr/>
          <p:nvPr/>
        </p:nvSpPr>
        <p:spPr>
          <a:xfrm>
            <a:off x="1847088" y="1850136"/>
            <a:ext cx="54864" cy="67056"/>
          </a:xfrm>
          <a:prstGeom prst="diamond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FF2D4829-597C-4ECC-A460-F02BF6D01A57}"/>
              </a:ext>
            </a:extLst>
          </p:cNvPr>
          <p:cNvSpPr/>
          <p:nvPr/>
        </p:nvSpPr>
        <p:spPr>
          <a:xfrm>
            <a:off x="2066545" y="2804160"/>
            <a:ext cx="45719" cy="60960"/>
          </a:xfrm>
          <a:prstGeom prst="triangle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EDD3E1-EE13-4F68-AFA6-31DDCAD29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455" y="2913123"/>
            <a:ext cx="67062" cy="8535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0F862AB-A1A1-458C-9D24-A9B269592CEA}"/>
              </a:ext>
            </a:extLst>
          </p:cNvPr>
          <p:cNvSpPr/>
          <p:nvPr/>
        </p:nvSpPr>
        <p:spPr>
          <a:xfrm>
            <a:off x="3291831" y="2274565"/>
            <a:ext cx="79248" cy="9220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330894-E86A-4F04-B577-5686648EC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484" y="2379722"/>
            <a:ext cx="103641" cy="1158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BC29E4-A303-4257-94FA-E491847FAB6E}"/>
              </a:ext>
            </a:extLst>
          </p:cNvPr>
          <p:cNvSpPr/>
          <p:nvPr/>
        </p:nvSpPr>
        <p:spPr>
          <a:xfrm>
            <a:off x="4590288" y="2042160"/>
            <a:ext cx="79248" cy="91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68AE12-EF90-4A51-9FE2-881D639F1A86}"/>
              </a:ext>
            </a:extLst>
          </p:cNvPr>
          <p:cNvSpPr/>
          <p:nvPr/>
        </p:nvSpPr>
        <p:spPr>
          <a:xfrm>
            <a:off x="4742688" y="2189221"/>
            <a:ext cx="79248" cy="8534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94F217-25EE-404E-80E1-79CC469FDD54}"/>
              </a:ext>
            </a:extLst>
          </p:cNvPr>
          <p:cNvSpPr txBox="1"/>
          <p:nvPr/>
        </p:nvSpPr>
        <p:spPr>
          <a:xfrm>
            <a:off x="5911850" y="1112629"/>
            <a:ext cx="32321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Points that are nearby spatially are likely to have similar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May think of each location is a point in a 2D space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lat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, long)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Measure similarity between places by their distance in 2D space</a:t>
            </a:r>
          </a:p>
        </p:txBody>
      </p:sp>
    </p:spTree>
    <p:extLst>
      <p:ext uri="{BB962C8B-B14F-4D97-AF65-F5344CB8AC3E}">
        <p14:creationId xmlns:p14="http://schemas.microsoft.com/office/powerpoint/2010/main" val="3287914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1211C-B529-483B-88DF-E83EC483B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9256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2700" b="1" dirty="0">
                <a:latin typeface="+mn-lt"/>
              </a:rPr>
              <a:t>Map Each Word in Vocabulary to a Point in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9892-51E6-4791-9C10-8A1468AB7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22" y="839622"/>
            <a:ext cx="8229600" cy="3394472"/>
          </a:xfrm>
        </p:spPr>
        <p:txBody>
          <a:bodyPr>
            <a:normAutofit/>
          </a:bodyPr>
          <a:lstStyle/>
          <a:p>
            <a:r>
              <a:rPr lang="en-US" sz="2400" dirty="0"/>
              <a:t> Each word in a vocabulary is mapped to a point in a 2D space</a:t>
            </a:r>
          </a:p>
          <a:p>
            <a:r>
              <a:rPr lang="en-US" sz="2400" dirty="0"/>
              <a:t>The closer words are in the mapping, the more related/synonymous they are</a:t>
            </a:r>
          </a:p>
          <a:p>
            <a:r>
              <a:rPr lang="en-US" sz="2400" dirty="0"/>
              <a:t> The algorithm will learn the 2D point at which to place each 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84183-CAF3-BA43-A4FF-83593DA2C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914" y="3341089"/>
            <a:ext cx="5650173" cy="140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94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07C9-ED62-284B-87CA-FC0E1FC2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Word Geography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64DBC-50FB-274F-9C21-A83759BF9F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Here we show the learned geography of many different vocabulary words.</a:t>
            </a:r>
          </a:p>
          <a:p>
            <a:br>
              <a:rPr lang="en-US" dirty="0"/>
            </a:br>
            <a:r>
              <a:rPr lang="en-US" dirty="0"/>
              <a:t>Too many words here to see! Let’s zoom in on a smaller section.</a:t>
            </a:r>
          </a:p>
        </p:txBody>
      </p:sp>
      <p:pic>
        <p:nvPicPr>
          <p:cNvPr id="5" name="Picture 2" descr="Image result for word embeddings">
            <a:extLst>
              <a:ext uri="{FF2B5EF4-FFF2-40B4-BE49-F238E27FC236}">
                <a16:creationId xmlns:a16="http://schemas.microsoft.com/office/drawing/2014/main" id="{E91ABECA-B73E-4342-B151-EA1D5D607F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399010"/>
            <a:ext cx="5111750" cy="400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05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07C9-ED62-284B-87CA-FC0E1FC2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Word Geography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64DBC-50FB-274F-9C21-A83759BF9F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If we zoom in on a small region of our word map, it’s all related words.</a:t>
            </a:r>
          </a:p>
          <a:p>
            <a:endParaRPr lang="en-US" dirty="0"/>
          </a:p>
          <a:p>
            <a:r>
              <a:rPr lang="en-US" dirty="0"/>
              <a:t>Note the similarity of all the words as a whole, but also of the individual neighbors.</a:t>
            </a:r>
          </a:p>
          <a:p>
            <a:endParaRPr lang="en-US" dirty="0"/>
          </a:p>
          <a:p>
            <a:r>
              <a:rPr lang="en-US" dirty="0"/>
              <a:t>“Lawyer” and “attorney” are nearly identical in space!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CCF9A3-E571-D146-9272-BAAA99AFD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16237" y="204788"/>
            <a:ext cx="5029375" cy="43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25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55549-3B89-0B4B-B4E4-AA649092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Geographical Relationships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3BD39A-2F0B-B74A-85C6-BF2200133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relationship between words can be maintained, we can do mathematical operations on these word vectors.</a:t>
            </a:r>
          </a:p>
          <a:p>
            <a:endParaRPr lang="en-US" dirty="0"/>
          </a:p>
          <a:p>
            <a:r>
              <a:rPr lang="en-US" dirty="0"/>
              <a:t>Add the same vector distance between man and woman will convert uncle to aunt and king to queen.</a:t>
            </a:r>
          </a:p>
          <a:p>
            <a:endParaRPr lang="en-US" dirty="0"/>
          </a:p>
          <a:p>
            <a:r>
              <a:rPr lang="en-US" dirty="0"/>
              <a:t>Plural relationships are also maintained.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8F6B62-57C9-D842-89E8-982A1C04E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1308099"/>
            <a:ext cx="4869582" cy="197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93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25718-E58E-445C-973C-2EEF8FCCE9A5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8F00B-BF9A-1A44-BE4F-E66BCB27A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914" y="3341089"/>
            <a:ext cx="5650173" cy="140041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DC5256D-A9C2-2E42-B707-AE951C8A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Word to Vector (Word2Vec)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2395B80-796B-484E-AB78-9B7343C182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9062" y="995274"/>
                <a:ext cx="8229600" cy="227786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The key to neural language models involves mapping each word to a vector </a:t>
                </a:r>
              </a:p>
              <a:p>
                <a:r>
                  <a:rPr lang="en-US" dirty="0"/>
                  <a:t>Such word vectors are also called word “embeddings”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represent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word in the vocabulary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2395B80-796B-484E-AB78-9B7343C182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062" y="995274"/>
                <a:ext cx="8229600" cy="2277860"/>
              </a:xfrm>
              <a:blipFill>
                <a:blip r:embed="rId3"/>
                <a:stretch>
                  <a:fillRect l="-1079" t="-3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391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24457-7C4E-A54C-A49A-F0AB9EB0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74AF9-82C9-2F47-BACA-2DB59934FE42}"/>
              </a:ext>
            </a:extLst>
          </p:cNvPr>
          <p:cNvSpPr txBox="1"/>
          <p:nvPr/>
        </p:nvSpPr>
        <p:spPr>
          <a:xfrm>
            <a:off x="219745" y="1621408"/>
            <a:ext cx="267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“That movie was terrible!”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EC77C4-7F13-F343-B974-5FC1C573D935}"/>
              </a:ext>
            </a:extLst>
          </p:cNvPr>
          <p:cNvCxnSpPr>
            <a:cxnSpLocks/>
          </p:cNvCxnSpPr>
          <p:nvPr/>
        </p:nvCxnSpPr>
        <p:spPr>
          <a:xfrm>
            <a:off x="3128572" y="1794010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3B40F67-E1F3-B149-ABFE-EE533945557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90365" y="1326328"/>
            <a:ext cx="935364" cy="935364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CDB416D-62DD-3B44-B4EE-F321F8E5ED39}"/>
              </a:ext>
            </a:extLst>
          </p:cNvPr>
          <p:cNvSpPr/>
          <p:nvPr/>
        </p:nvSpPr>
        <p:spPr>
          <a:xfrm>
            <a:off x="3953435" y="1368837"/>
            <a:ext cx="2124636" cy="258613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Machine Learning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5BDDD0-D7CC-7845-9A59-BE51B6CE037E}"/>
              </a:ext>
            </a:extLst>
          </p:cNvPr>
          <p:cNvCxnSpPr>
            <a:cxnSpLocks/>
          </p:cNvCxnSpPr>
          <p:nvPr/>
        </p:nvCxnSpPr>
        <p:spPr>
          <a:xfrm>
            <a:off x="6078071" y="1817491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531621E-36AF-8740-9A81-1D727C00C64A}"/>
              </a:ext>
            </a:extLst>
          </p:cNvPr>
          <p:cNvSpPr txBox="1"/>
          <p:nvPr/>
        </p:nvSpPr>
        <p:spPr>
          <a:xfrm>
            <a:off x="248948" y="2352190"/>
            <a:ext cx="2879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“This is the best jacket that I’ve ever owned”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9A5AE6-E177-2D41-AFB7-2B54ECD8529D}"/>
              </a:ext>
            </a:extLst>
          </p:cNvPr>
          <p:cNvCxnSpPr>
            <a:cxnSpLocks/>
          </p:cNvCxnSpPr>
          <p:nvPr/>
        </p:nvCxnSpPr>
        <p:spPr>
          <a:xfrm>
            <a:off x="3128572" y="2675356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CA7CE2-C665-5A4B-B952-8522C70E5853}"/>
              </a:ext>
            </a:extLst>
          </p:cNvPr>
          <p:cNvCxnSpPr>
            <a:cxnSpLocks/>
          </p:cNvCxnSpPr>
          <p:nvPr/>
        </p:nvCxnSpPr>
        <p:spPr>
          <a:xfrm>
            <a:off x="6078071" y="2698837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DB2C466-9360-664B-B9F0-15748445461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90365" y="2307827"/>
            <a:ext cx="924083" cy="9240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4E72AB-9E53-C542-96AD-785E869B506F}"/>
              </a:ext>
            </a:extLst>
          </p:cNvPr>
          <p:cNvSpPr txBox="1"/>
          <p:nvPr/>
        </p:nvSpPr>
        <p:spPr>
          <a:xfrm>
            <a:off x="219745" y="3526303"/>
            <a:ext cx="28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“Not really that good.”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9DEB6C-2B33-7940-83CE-1AD0D627CDC9}"/>
              </a:ext>
            </a:extLst>
          </p:cNvPr>
          <p:cNvCxnSpPr>
            <a:cxnSpLocks/>
          </p:cNvCxnSpPr>
          <p:nvPr/>
        </p:nvCxnSpPr>
        <p:spPr>
          <a:xfrm>
            <a:off x="3128572" y="3701550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5716A64B-9B8A-8241-9A5C-13BD5E2FAC9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90365" y="3233868"/>
            <a:ext cx="935364" cy="93536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7FCA8A-E11F-434A-9C75-C3BAC0623E30}"/>
              </a:ext>
            </a:extLst>
          </p:cNvPr>
          <p:cNvCxnSpPr>
            <a:cxnSpLocks/>
          </p:cNvCxnSpPr>
          <p:nvPr/>
        </p:nvCxnSpPr>
        <p:spPr>
          <a:xfrm>
            <a:off x="6078071" y="3725031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D393BF7-6590-EA40-8E97-8DF57A034A13}"/>
              </a:ext>
            </a:extLst>
          </p:cNvPr>
          <p:cNvSpPr txBox="1"/>
          <p:nvPr/>
        </p:nvSpPr>
        <p:spPr>
          <a:xfrm>
            <a:off x="349624" y="4504765"/>
            <a:ext cx="242047" cy="382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6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C1BAC-4DC4-47BB-89C4-FDDF7FBAA874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0791D0-BB1F-804D-83A5-8AE14E7D1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29" y="3178828"/>
            <a:ext cx="6012836" cy="1075536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393AC28-382F-774D-A208-BED9AC639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Word to Vector (Word2Vec)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F2202B5-DE51-3D48-99BF-EE3B4BD45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3"/>
            <a:ext cx="8229600" cy="1600652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Can think Word2Vec as a dictionary</a:t>
            </a:r>
          </a:p>
          <a:p>
            <a:pPr lvl="1"/>
            <a:r>
              <a:rPr lang="en-US" sz="2401" dirty="0"/>
              <a:t>Look up each word in the dictionary</a:t>
            </a:r>
          </a:p>
          <a:p>
            <a:pPr lvl="1"/>
            <a:r>
              <a:rPr lang="en-US" sz="2401" dirty="0"/>
              <a:t>If the word is in the dictionary, then we can look up the “definition” or location for it </a:t>
            </a:r>
          </a:p>
        </p:txBody>
      </p:sp>
    </p:spTree>
    <p:extLst>
      <p:ext uri="{BB962C8B-B14F-4D97-AF65-F5344CB8AC3E}">
        <p14:creationId xmlns:p14="http://schemas.microsoft.com/office/powerpoint/2010/main" val="143288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7348-3D5C-7544-AC50-2621866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138150"/>
            <a:ext cx="8229600" cy="857250"/>
          </a:xfrm>
        </p:spPr>
        <p:txBody>
          <a:bodyPr>
            <a:noAutofit/>
          </a:bodyPr>
          <a:lstStyle/>
          <a:p>
            <a:r>
              <a:rPr lang="en-US" sz="3600" dirty="0"/>
              <a:t>Do we use 2-dimensional embeddings?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DB305-1976-B644-92AF-5217010A9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914" y="3341089"/>
            <a:ext cx="5650173" cy="140041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F63C40-4369-D448-8F5C-17589BF01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315" y="634604"/>
            <a:ext cx="4347369" cy="266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1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7348-3D5C-7544-AC50-2621866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138150"/>
            <a:ext cx="8229600" cy="857250"/>
          </a:xfrm>
        </p:spPr>
        <p:txBody>
          <a:bodyPr>
            <a:noAutofit/>
          </a:bodyPr>
          <a:lstStyle/>
          <a:p>
            <a:r>
              <a:rPr lang="en-US" sz="3600" dirty="0"/>
              <a:t>Do we use 2-dimensional embeddings?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DB305-1976-B644-92AF-5217010A9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4" y="3412867"/>
            <a:ext cx="4173793" cy="103449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F63C40-4369-D448-8F5C-17589BF01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0" y="719100"/>
            <a:ext cx="3794739" cy="2326366"/>
          </a:xfrm>
          <a:prstGeom prst="rect">
            <a:avLst/>
          </a:prstGeom>
        </p:spPr>
      </p:pic>
      <p:sp>
        <p:nvSpPr>
          <p:cNvPr id="6" name="Content Placeholder 25">
            <a:extLst>
              <a:ext uri="{FF2B5EF4-FFF2-40B4-BE49-F238E27FC236}">
                <a16:creationId xmlns:a16="http://schemas.microsoft.com/office/drawing/2014/main" id="{A0C9BD71-D1F2-994A-B3E6-2CB2B55F1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187" y="629881"/>
            <a:ext cx="4842386" cy="3943348"/>
          </a:xfrm>
        </p:spPr>
        <p:txBody>
          <a:bodyPr>
            <a:normAutofit fontScale="62500" lnSpcReduction="20000"/>
          </a:bodyPr>
          <a:lstStyle/>
          <a:p>
            <a:r>
              <a:rPr lang="en-US" sz="3200" dirty="0"/>
              <a:t>2-dimensional locations are useful to illustrate similarity</a:t>
            </a:r>
          </a:p>
          <a:p>
            <a:r>
              <a:rPr lang="en-US" sz="3200" i="1" dirty="0"/>
              <a:t>Computationally,</a:t>
            </a:r>
            <a:r>
              <a:rPr lang="en-US" sz="3200" dirty="0"/>
              <a:t> it turns out to be much easier to give each word a much longer address</a:t>
            </a:r>
          </a:p>
          <a:p>
            <a:pPr lvl="1"/>
            <a:r>
              <a:rPr lang="en-US" sz="2801" dirty="0"/>
              <a:t>Also representation is easier:</a:t>
            </a:r>
          </a:p>
          <a:p>
            <a:pPr lvl="2"/>
            <a:r>
              <a:rPr lang="en-US" sz="2402" dirty="0"/>
              <a:t>1 direction for plural</a:t>
            </a:r>
          </a:p>
          <a:p>
            <a:pPr lvl="2"/>
            <a:r>
              <a:rPr lang="en-US" sz="2402" dirty="0"/>
              <a:t>1 direction for past tense</a:t>
            </a:r>
          </a:p>
          <a:p>
            <a:pPr lvl="2"/>
            <a:r>
              <a:rPr lang="en-US" sz="2402" dirty="0"/>
              <a:t>1 direction for gender</a:t>
            </a:r>
          </a:p>
          <a:p>
            <a:pPr lvl="2"/>
            <a:r>
              <a:rPr lang="en-US" sz="2402" dirty="0" err="1"/>
              <a:t>etc</a:t>
            </a:r>
            <a:r>
              <a:rPr lang="en-US" sz="2402" dirty="0"/>
              <a:t>…</a:t>
            </a:r>
          </a:p>
          <a:p>
            <a:r>
              <a:rPr lang="en-US" sz="3200" dirty="0"/>
              <a:t>The location vector will have </a:t>
            </a:r>
            <a:r>
              <a:rPr lang="en-US" sz="3200" i="1" dirty="0"/>
              <a:t>M</a:t>
            </a:r>
            <a:r>
              <a:rPr lang="en-US" sz="3200" dirty="0"/>
              <a:t> different entries</a:t>
            </a:r>
            <a:endParaRPr lang="en-US" sz="2800" dirty="0"/>
          </a:p>
          <a:p>
            <a:r>
              <a:rPr lang="en-US" sz="3200" dirty="0"/>
              <a:t>This is just like specifying a longer address</a:t>
            </a:r>
            <a:r>
              <a:rPr lang="en-US" sz="3200" dirty="0">
                <a:sym typeface="Wingdings" pitchFamily="2" charset="2"/>
              </a:rPr>
              <a:t> (e.g. state, city, zip, street, house color, car color, </a:t>
            </a:r>
            <a:r>
              <a:rPr lang="en-US" sz="3200" dirty="0" err="1">
                <a:sym typeface="Wingdings" pitchFamily="2" charset="2"/>
              </a:rPr>
              <a:t>etc</a:t>
            </a:r>
            <a:r>
              <a:rPr lang="en-US" sz="3200" dirty="0">
                <a:sym typeface="Wingdings" pitchFamily="2" charset="2"/>
              </a:rPr>
              <a:t>…)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5876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25718-E58E-445C-973C-2EEF8FCCE9A5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83207B-B3F2-476D-B757-934DEBC1D478}"/>
                  </a:ext>
                </a:extLst>
              </p:cNvPr>
              <p:cNvSpPr txBox="1"/>
              <p:nvPr/>
            </p:nvSpPr>
            <p:spPr>
              <a:xfrm>
                <a:off x="4016523" y="4715789"/>
                <a:ext cx="3508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83207B-B3F2-476D-B757-934DEBC1D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523" y="4715789"/>
                <a:ext cx="35080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le 23">
            <a:extLst>
              <a:ext uri="{FF2B5EF4-FFF2-40B4-BE49-F238E27FC236}">
                <a16:creationId xmlns:a16="http://schemas.microsoft.com/office/drawing/2014/main" id="{AD4F0A74-ACC9-E84D-A8E0-31246B54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Word to Vector (Word2Vec)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Placeholder 25">
                <a:extLst>
                  <a:ext uri="{FF2B5EF4-FFF2-40B4-BE49-F238E27FC236}">
                    <a16:creationId xmlns:a16="http://schemas.microsoft.com/office/drawing/2014/main" id="{1522A65B-76C5-3741-AC71-F0F1F4820B3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The key to neural language models involves mapping each word to a vector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Such word vectors are also called word “embeddings”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 Let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represent the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 err="1"/>
                  <a:t>th</a:t>
                </a:r>
                <a:r>
                  <a:rPr lang="en-US" sz="1800" dirty="0"/>
                  <a:t> word in the vocabulary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/>
              </a:p>
            </p:txBody>
          </p:sp>
        </mc:Choice>
        <mc:Fallback xmlns="">
          <p:sp>
            <p:nvSpPr>
              <p:cNvPr id="26" name="Text Placeholder 25">
                <a:extLst>
                  <a:ext uri="{FF2B5EF4-FFF2-40B4-BE49-F238E27FC236}">
                    <a16:creationId xmlns:a16="http://schemas.microsoft.com/office/drawing/2014/main" id="{1522A65B-76C5-3741-AC71-F0F1F4820B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4"/>
                <a:stretch>
                  <a:fillRect l="-1266" t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BA14493F-9F41-A849-A8D6-5CE0484D1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918970" y="204788"/>
            <a:ext cx="4423909" cy="43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73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C1BAC-4DC4-47BB-89C4-FDDF7FBAA874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AD0408-0116-8D46-AC18-ACCFF15CD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131" y="2435735"/>
            <a:ext cx="4440412" cy="2358969"/>
          </a:xfrm>
          <a:prstGeom prst="rect">
            <a:avLst/>
          </a:prstGeo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E2A6C7D-2DAF-9644-9581-A7854851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to Vector (Word2Vec)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197F6BD4-2176-174D-8455-80695DC23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1139925"/>
          </a:xfrm>
        </p:spPr>
        <p:txBody>
          <a:bodyPr/>
          <a:lstStyle/>
          <a:p>
            <a:r>
              <a:rPr lang="en-US" sz="3200" dirty="0"/>
              <a:t> The set of words in the vocabulary mapped to a codebook of vectors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3531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CC62-7761-ED4C-B996-0F756117F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up locations in a dictionary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21036-33D0-C840-A95E-597B4DED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135" y="1776705"/>
            <a:ext cx="5584723" cy="1868320"/>
          </a:xfrm>
          <a:prstGeom prst="rect">
            <a:avLst/>
          </a:prstGeom>
        </p:spPr>
      </p:pic>
      <p:pic>
        <p:nvPicPr>
          <p:cNvPr id="6" name="Content Placeholder 27">
            <a:extLst>
              <a:ext uri="{FF2B5EF4-FFF2-40B4-BE49-F238E27FC236}">
                <a16:creationId xmlns:a16="http://schemas.microsoft.com/office/drawing/2014/main" id="{4CFC8686-84C5-644D-944E-C1BCB2846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551" y="1573160"/>
            <a:ext cx="2579044" cy="255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50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BCF95-43DA-264A-B38E-BD98E5008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Converting a sentence to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22223-D0C8-6644-A01C-7C0BE1C48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726006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We can construct a sequence of word embeddings to represent each sentence.</a:t>
            </a:r>
          </a:p>
          <a:p>
            <a:pPr lvl="1"/>
            <a:r>
              <a:rPr lang="en-US" sz="1600" dirty="0"/>
              <a:t>Each word is looked up in our dictionary individually</a:t>
            </a:r>
          </a:p>
          <a:p>
            <a:pPr lvl="1"/>
            <a:r>
              <a:rPr lang="en-US" sz="1600" dirty="0"/>
              <a:t>Specific tokens to mark “beginning of sentence” (&lt;</a:t>
            </a:r>
            <a:r>
              <a:rPr lang="en-US" sz="1600" dirty="0" err="1"/>
              <a:t>bos</a:t>
            </a:r>
            <a:r>
              <a:rPr lang="en-US" sz="1600" dirty="0"/>
              <a:t>&gt;) and “end of sentence” (&lt;</a:t>
            </a:r>
            <a:r>
              <a:rPr lang="en-US" sz="1600" dirty="0" err="1"/>
              <a:t>eos</a:t>
            </a:r>
            <a:r>
              <a:rPr lang="en-US" sz="1600" dirty="0"/>
              <a:t>&gt;)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F0366-76EE-C740-A7F4-F83C174E6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1926158"/>
            <a:ext cx="7118555" cy="282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00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E2E69-5720-1C46-BD30-B879B34B6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can we learn the dictionary?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7782E-5019-1D41-9C43-F05D52073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57600"/>
            <a:ext cx="8229600" cy="9370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don’t start knowing this dictionary—must be learned from the data</a:t>
            </a:r>
          </a:p>
        </p:txBody>
      </p:sp>
      <p:pic>
        <p:nvPicPr>
          <p:cNvPr id="6" name="Content Placeholder 27">
            <a:extLst>
              <a:ext uri="{FF2B5EF4-FFF2-40B4-BE49-F238E27FC236}">
                <a16:creationId xmlns:a16="http://schemas.microsoft.com/office/drawing/2014/main" id="{9975C47C-BF19-7F42-B021-58DA4A72A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478" y="935486"/>
            <a:ext cx="2579044" cy="255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67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19CEA-4B07-47CC-A680-0472949CAD9C}"/>
              </a:ext>
            </a:extLst>
          </p:cNvPr>
          <p:cNvGrpSpPr/>
          <p:nvPr/>
        </p:nvGrpSpPr>
        <p:grpSpPr>
          <a:xfrm>
            <a:off x="2995296" y="3068799"/>
            <a:ext cx="134177" cy="1580323"/>
            <a:chOff x="3578090" y="4389909"/>
            <a:chExt cx="178903" cy="2107097"/>
          </a:xfrm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C28E94E6-873A-41C2-BFD1-4D5AE292E8A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39A4F5AF-0905-4C6E-8DBB-8EB4E3589BEF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772B2C7D-3F6A-43A0-A46A-0F9FDB18387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42963264-7E5A-4BAE-8756-196A7B52DC02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4FD4CDE-D934-459C-8A0A-58C484B76A4F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7CAA8AA-E51D-44BB-9A17-AAE903C5F0E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17738A17-CF00-4485-83E3-AD32C36EB492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/>
              <p:nvPr/>
            </p:nvSpPr>
            <p:spPr>
              <a:xfrm>
                <a:off x="2210103" y="3017495"/>
                <a:ext cx="54393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103" y="3017495"/>
                <a:ext cx="543931" cy="207749"/>
              </a:xfrm>
              <a:prstGeom prst="rect">
                <a:avLst/>
              </a:prstGeom>
              <a:blipFill>
                <a:blip r:embed="rId2"/>
                <a:stretch>
                  <a:fillRect l="-2273" r="-9091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/>
              <p:nvPr/>
            </p:nvSpPr>
            <p:spPr>
              <a:xfrm>
                <a:off x="2210103" y="3282880"/>
                <a:ext cx="54797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103" y="3282880"/>
                <a:ext cx="547971" cy="207749"/>
              </a:xfrm>
              <a:prstGeom prst="rect">
                <a:avLst/>
              </a:prstGeom>
              <a:blipFill>
                <a:blip r:embed="rId3"/>
                <a:stretch>
                  <a:fillRect l="-2273" r="-1136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/>
              <p:nvPr/>
            </p:nvSpPr>
            <p:spPr>
              <a:xfrm>
                <a:off x="2229483" y="4473092"/>
                <a:ext cx="59503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483" y="4473092"/>
                <a:ext cx="595035" cy="207749"/>
              </a:xfrm>
              <a:prstGeom prst="rect">
                <a:avLst/>
              </a:prstGeom>
              <a:blipFill>
                <a:blip r:embed="rId4"/>
                <a:stretch>
                  <a:fillRect l="-4255" r="-10638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/>
              <p:nvPr/>
            </p:nvSpPr>
            <p:spPr>
              <a:xfrm>
                <a:off x="2210103" y="3516937"/>
                <a:ext cx="54797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103" y="3516937"/>
                <a:ext cx="547971" cy="207749"/>
              </a:xfrm>
              <a:prstGeom prst="rect">
                <a:avLst/>
              </a:prstGeom>
              <a:blipFill>
                <a:blip r:embed="rId5"/>
                <a:stretch>
                  <a:fillRect l="-2273" r="-1136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1CE7B171-7255-4A98-A3DC-9CCA6E7B3C7A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A0E4D1-4B34-FC40-8B25-65A6038DA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Unsupervised Learning of Word Vectors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672B07E-FA01-7840-8091-3BBC771010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2"/>
                <a:ext cx="8229600" cy="179103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Seek to predict the next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in a sequence</a:t>
                </a: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represent the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-dimensional code for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-dimensional vector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the input to a network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672B07E-FA01-7840-8091-3BBC771010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2"/>
                <a:ext cx="8229600" cy="1791035"/>
              </a:xfrm>
              <a:blipFill>
                <a:blip r:embed="rId6"/>
                <a:stretch>
                  <a:fillRect l="-1235" t="-7746" r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401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CE7B171-7255-4A98-A3DC-9CCA6E7B3C7A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A0E4D1-4B34-FC40-8B25-65A6038DA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Model Construction</a:t>
            </a:r>
            <a:endParaRPr lang="en-US" sz="3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B04C6AB-811D-8F4D-96A6-DDA3D55E211D}"/>
              </a:ext>
            </a:extLst>
          </p:cNvPr>
          <p:cNvGrpSpPr/>
          <p:nvPr/>
        </p:nvGrpSpPr>
        <p:grpSpPr>
          <a:xfrm>
            <a:off x="1838269" y="1509657"/>
            <a:ext cx="178903" cy="2107097"/>
            <a:chOff x="3578090" y="4389909"/>
            <a:chExt cx="178903" cy="2107097"/>
          </a:xfrm>
        </p:grpSpPr>
        <p:sp>
          <p:nvSpPr>
            <p:cNvPr id="20" name="Flowchart: Connector 1">
              <a:extLst>
                <a:ext uri="{FF2B5EF4-FFF2-40B4-BE49-F238E27FC236}">
                  <a16:creationId xmlns:a16="http://schemas.microsoft.com/office/drawing/2014/main" id="{502D7CA8-7807-BA4A-8B5E-36F0B95211C0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4">
              <a:extLst>
                <a:ext uri="{FF2B5EF4-FFF2-40B4-BE49-F238E27FC236}">
                  <a16:creationId xmlns:a16="http://schemas.microsoft.com/office/drawing/2014/main" id="{1DC150B0-7F09-D842-BDA7-7E9638988717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5">
              <a:extLst>
                <a:ext uri="{FF2B5EF4-FFF2-40B4-BE49-F238E27FC236}">
                  <a16:creationId xmlns:a16="http://schemas.microsoft.com/office/drawing/2014/main" id="{20E0E7AA-8DB6-CD4A-8DFE-06DC9606087F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6">
              <a:extLst>
                <a:ext uri="{FF2B5EF4-FFF2-40B4-BE49-F238E27FC236}">
                  <a16:creationId xmlns:a16="http://schemas.microsoft.com/office/drawing/2014/main" id="{651315D8-F1B8-3C4A-B4FA-ED2B9E2D9713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7">
              <a:extLst>
                <a:ext uri="{FF2B5EF4-FFF2-40B4-BE49-F238E27FC236}">
                  <a16:creationId xmlns:a16="http://schemas.microsoft.com/office/drawing/2014/main" id="{74FEE682-0BC2-0A44-AC7C-3C5B45090EFA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8">
              <a:extLst>
                <a:ext uri="{FF2B5EF4-FFF2-40B4-BE49-F238E27FC236}">
                  <a16:creationId xmlns:a16="http://schemas.microsoft.com/office/drawing/2014/main" id="{98D30C92-B5AA-3545-B51D-CF99C5BF6186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9">
              <a:extLst>
                <a:ext uri="{FF2B5EF4-FFF2-40B4-BE49-F238E27FC236}">
                  <a16:creationId xmlns:a16="http://schemas.microsoft.com/office/drawing/2014/main" id="{647A2D2D-4600-EF49-BB89-20D5539ADD3B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3547707-DD12-694F-A234-1DC7D6BF13E9}"/>
                  </a:ext>
                </a:extLst>
              </p:cNvPr>
              <p:cNvSpPr txBox="1"/>
              <p:nvPr/>
            </p:nvSpPr>
            <p:spPr>
              <a:xfrm>
                <a:off x="791345" y="1441252"/>
                <a:ext cx="7482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3547707-DD12-694F-A234-1DC7D6BF1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5" y="1441252"/>
                <a:ext cx="748282" cy="276999"/>
              </a:xfrm>
              <a:prstGeom prst="rect">
                <a:avLst/>
              </a:prstGeom>
              <a:blipFill>
                <a:blip r:embed="rId2"/>
                <a:stretch>
                  <a:fillRect l="-1667" r="-833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F77954-AE48-574C-BDA3-5C66C85B74AC}"/>
                  </a:ext>
                </a:extLst>
              </p:cNvPr>
              <p:cNvSpPr txBox="1"/>
              <p:nvPr/>
            </p:nvSpPr>
            <p:spPr>
              <a:xfrm>
                <a:off x="791345" y="1795099"/>
                <a:ext cx="7536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F77954-AE48-574C-BDA3-5C66C85B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5" y="1795099"/>
                <a:ext cx="753603" cy="276999"/>
              </a:xfrm>
              <a:prstGeom prst="rect">
                <a:avLst/>
              </a:prstGeom>
              <a:blipFill>
                <a:blip r:embed="rId3"/>
                <a:stretch>
                  <a:fillRect l="-1639" r="-819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688833-F0F3-DE40-BD4C-E8914172B80A}"/>
                  </a:ext>
                </a:extLst>
              </p:cNvPr>
              <p:cNvSpPr txBox="1"/>
              <p:nvPr/>
            </p:nvSpPr>
            <p:spPr>
              <a:xfrm>
                <a:off x="817185" y="3382048"/>
                <a:ext cx="815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688833-F0F3-DE40-BD4C-E8914172B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85" y="3382048"/>
                <a:ext cx="815801" cy="276999"/>
              </a:xfrm>
              <a:prstGeom prst="rect">
                <a:avLst/>
              </a:prstGeom>
              <a:blipFill>
                <a:blip r:embed="rId4"/>
                <a:stretch>
                  <a:fillRect l="-1515" r="-606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1F9B93-802D-7D4B-A5B4-405A9DFE2163}"/>
                  </a:ext>
                </a:extLst>
              </p:cNvPr>
              <p:cNvSpPr txBox="1"/>
              <p:nvPr/>
            </p:nvSpPr>
            <p:spPr>
              <a:xfrm>
                <a:off x="791345" y="2107175"/>
                <a:ext cx="7536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1F9B93-802D-7D4B-A5B4-405A9DFE2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5" y="2107175"/>
                <a:ext cx="753603" cy="276999"/>
              </a:xfrm>
              <a:prstGeom prst="rect">
                <a:avLst/>
              </a:prstGeom>
              <a:blipFill>
                <a:blip r:embed="rId5"/>
                <a:stretch>
                  <a:fillRect l="-1639" r="-819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9C9890C5-E6F3-FB4F-B3C3-FCF033E19F6C}"/>
              </a:ext>
            </a:extLst>
          </p:cNvPr>
          <p:cNvGrpSpPr/>
          <p:nvPr/>
        </p:nvGrpSpPr>
        <p:grpSpPr>
          <a:xfrm>
            <a:off x="4184881" y="1509657"/>
            <a:ext cx="178903" cy="2107097"/>
            <a:chOff x="3578090" y="4389909"/>
            <a:chExt cx="178903" cy="2107097"/>
          </a:xfrm>
        </p:grpSpPr>
        <p:sp>
          <p:nvSpPr>
            <p:cNvPr id="32" name="Flowchart: Connector 19">
              <a:extLst>
                <a:ext uri="{FF2B5EF4-FFF2-40B4-BE49-F238E27FC236}">
                  <a16:creationId xmlns:a16="http://schemas.microsoft.com/office/drawing/2014/main" id="{3BFF5FCD-670A-1E44-A9F1-44ED6C7E46D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20">
              <a:extLst>
                <a:ext uri="{FF2B5EF4-FFF2-40B4-BE49-F238E27FC236}">
                  <a16:creationId xmlns:a16="http://schemas.microsoft.com/office/drawing/2014/main" id="{32C19D9C-DE0B-3F40-890E-F27C3C725C7C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21">
              <a:extLst>
                <a:ext uri="{FF2B5EF4-FFF2-40B4-BE49-F238E27FC236}">
                  <a16:creationId xmlns:a16="http://schemas.microsoft.com/office/drawing/2014/main" id="{71D26484-71F2-0C48-B75F-E78B80C389DF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22">
              <a:extLst>
                <a:ext uri="{FF2B5EF4-FFF2-40B4-BE49-F238E27FC236}">
                  <a16:creationId xmlns:a16="http://schemas.microsoft.com/office/drawing/2014/main" id="{9F98E2DE-F705-5941-ACD3-E5382AE39B67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23">
              <a:extLst>
                <a:ext uri="{FF2B5EF4-FFF2-40B4-BE49-F238E27FC236}">
                  <a16:creationId xmlns:a16="http://schemas.microsoft.com/office/drawing/2014/main" id="{77C66694-B5F3-C446-920C-9CCF6A1B05D7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24">
              <a:extLst>
                <a:ext uri="{FF2B5EF4-FFF2-40B4-BE49-F238E27FC236}">
                  <a16:creationId xmlns:a16="http://schemas.microsoft.com/office/drawing/2014/main" id="{005D53B7-40ED-0F4D-B3A4-BB202E945B26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25">
              <a:extLst>
                <a:ext uri="{FF2B5EF4-FFF2-40B4-BE49-F238E27FC236}">
                  <a16:creationId xmlns:a16="http://schemas.microsoft.com/office/drawing/2014/main" id="{259FE416-FE73-FE4B-A05A-2CBC9D593890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41D5C1F-BB6E-DC46-A070-58B19E7EE958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2149692" y="1599109"/>
            <a:ext cx="2041814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847972-F442-7842-884A-ED79806AC66F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2193253" y="1599109"/>
            <a:ext cx="1991628" cy="34124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02A18D-4C1D-D944-9AA5-20F0C4C2C58D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2186628" y="1599108"/>
            <a:ext cx="2004878" cy="67586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32D72C7-2D6D-074C-8136-18BC0F7C1908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2191949" y="1599107"/>
            <a:ext cx="2024787" cy="186494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19ACD7-EDFD-0942-9B34-3D8FD1F2747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117837" y="1599110"/>
            <a:ext cx="2073669" cy="339496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1A51395-948A-EF4F-A4C9-C8CE7CE1C593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2161398" y="1938606"/>
            <a:ext cx="2023483" cy="174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5FA2711-8212-EC43-B874-1F53255DCBFF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2154773" y="1938605"/>
            <a:ext cx="2036733" cy="336365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20EF080-A833-E64D-94A6-21ED40718064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2134893" y="1923939"/>
            <a:ext cx="2056613" cy="160336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113C4B3-1A45-AA48-89C4-98FEBBFDF667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2031971" y="3527302"/>
            <a:ext cx="2159535" cy="1957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A0CB818-D8BA-C847-9B80-688BD34465D1}"/>
              </a:ext>
            </a:extLst>
          </p:cNvPr>
          <p:cNvCxnSpPr>
            <a:cxnSpLocks/>
            <a:endCxn id="34" idx="3"/>
          </p:cNvCxnSpPr>
          <p:nvPr/>
        </p:nvCxnSpPr>
        <p:spPr>
          <a:xfrm flipV="1">
            <a:off x="2075532" y="2338222"/>
            <a:ext cx="2141204" cy="120865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7E1F28F-B93A-6F41-B87E-4518DA52B8B8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2068907" y="1940353"/>
            <a:ext cx="2115974" cy="1606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E241E51-80CC-7B4E-98AA-88B868817866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074228" y="1599110"/>
            <a:ext cx="2117278" cy="194776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55C5E27-947C-3644-9BC1-8C1291A1E828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149692" y="1662362"/>
            <a:ext cx="2067044" cy="61923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B298FBF-981B-F444-976B-4520F5257AEE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2193253" y="1940353"/>
            <a:ext cx="1991628" cy="34124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9CBB86B-0AE1-1B4D-8720-C4A24E208487}"/>
              </a:ext>
            </a:extLst>
          </p:cNvPr>
          <p:cNvCxnSpPr>
            <a:cxnSpLocks/>
          </p:cNvCxnSpPr>
          <p:nvPr/>
        </p:nvCxnSpPr>
        <p:spPr>
          <a:xfrm>
            <a:off x="2186628" y="2281594"/>
            <a:ext cx="188414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8255F61-8F4D-CF49-83E8-18FBB2759A59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2191949" y="2281593"/>
            <a:ext cx="1999557" cy="1245709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E2EE39-6DD7-F445-96C2-67984E73CACE}"/>
                  </a:ext>
                </a:extLst>
              </p:cNvPr>
              <p:cNvSpPr txBox="1"/>
              <p:nvPr/>
            </p:nvSpPr>
            <p:spPr>
              <a:xfrm>
                <a:off x="5704060" y="2207276"/>
                <a:ext cx="29827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-dimensional </a:t>
                </a:r>
              </a:p>
              <a:p>
                <a:pPr algn="ctr"/>
                <a:r>
                  <a:rPr lang="en-US" sz="2400" dirty="0"/>
                  <a:t>“hidden” unit vector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E2EE39-6DD7-F445-96C2-67984E73C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060" y="2207276"/>
                <a:ext cx="2982740" cy="830997"/>
              </a:xfrm>
              <a:prstGeom prst="rect">
                <a:avLst/>
              </a:prstGeom>
              <a:blipFill>
                <a:blip r:embed="rId6"/>
                <a:stretch>
                  <a:fillRect l="-2542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CA3481-E146-5843-9FC5-B8732F5BC48E}"/>
                  </a:ext>
                </a:extLst>
              </p:cNvPr>
              <p:cNvSpPr txBox="1"/>
              <p:nvPr/>
            </p:nvSpPr>
            <p:spPr>
              <a:xfrm>
                <a:off x="4437632" y="1463923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CA3481-E146-5843-9FC5-B8732F5BC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632" y="1463923"/>
                <a:ext cx="283154" cy="276999"/>
              </a:xfrm>
              <a:prstGeom prst="rect">
                <a:avLst/>
              </a:prstGeom>
              <a:blipFill>
                <a:blip r:embed="rId7"/>
                <a:stretch>
                  <a:fillRect l="-1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5313137-A108-4B44-A9B7-698BA3BA787C}"/>
                  </a:ext>
                </a:extLst>
              </p:cNvPr>
              <p:cNvSpPr txBox="1"/>
              <p:nvPr/>
            </p:nvSpPr>
            <p:spPr>
              <a:xfrm>
                <a:off x="4442953" y="1807433"/>
                <a:ext cx="2884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5313137-A108-4B44-A9B7-698BA3BA7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953" y="1807433"/>
                <a:ext cx="288477" cy="276999"/>
              </a:xfrm>
              <a:prstGeom prst="rect">
                <a:avLst/>
              </a:prstGeom>
              <a:blipFill>
                <a:blip r:embed="rId8"/>
                <a:stretch>
                  <a:fillRect l="-1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823D446-360D-D746-B447-F4E795FA9205}"/>
                  </a:ext>
                </a:extLst>
              </p:cNvPr>
              <p:cNvSpPr txBox="1"/>
              <p:nvPr/>
            </p:nvSpPr>
            <p:spPr>
              <a:xfrm>
                <a:off x="4445614" y="2143093"/>
                <a:ext cx="2884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823D446-360D-D746-B447-F4E795FA9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14" y="2143093"/>
                <a:ext cx="288477" cy="276999"/>
              </a:xfrm>
              <a:prstGeom prst="rect">
                <a:avLst/>
              </a:prstGeom>
              <a:blipFill>
                <a:blip r:embed="rId9"/>
                <a:stretch>
                  <a:fillRect l="-1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A63522-5CD0-7143-9A5F-5FB551ED2C7A}"/>
                  </a:ext>
                </a:extLst>
              </p:cNvPr>
              <p:cNvSpPr txBox="1"/>
              <p:nvPr/>
            </p:nvSpPr>
            <p:spPr>
              <a:xfrm>
                <a:off x="4454886" y="3388801"/>
                <a:ext cx="303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A63522-5CD0-7143-9A5F-5FB551ED2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886" y="3388801"/>
                <a:ext cx="303416" cy="276999"/>
              </a:xfrm>
              <a:prstGeom prst="rect">
                <a:avLst/>
              </a:prstGeom>
              <a:blipFill>
                <a:blip r:embed="rId10"/>
                <a:stretch>
                  <a:fillRect l="-16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ight Brace 59">
            <a:extLst>
              <a:ext uri="{FF2B5EF4-FFF2-40B4-BE49-F238E27FC236}">
                <a16:creationId xmlns:a16="http://schemas.microsoft.com/office/drawing/2014/main" id="{8BD64B53-A079-3A43-91EE-172D5B88F1C4}"/>
              </a:ext>
            </a:extLst>
          </p:cNvPr>
          <p:cNvSpPr/>
          <p:nvPr/>
        </p:nvSpPr>
        <p:spPr>
          <a:xfrm>
            <a:off x="4985175" y="1579751"/>
            <a:ext cx="384410" cy="2086049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0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861B132-5A80-4F26-B05B-B03B027B1F9A}"/>
              </a:ext>
            </a:extLst>
          </p:cNvPr>
          <p:cNvSpPr txBox="1">
            <a:spLocks/>
          </p:cNvSpPr>
          <p:nvPr/>
        </p:nvSpPr>
        <p:spPr>
          <a:xfrm>
            <a:off x="403428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E9D253-A74A-9C4F-9FFE-3E91395E3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Text Translation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C08F0B-A411-3B4C-B4BC-1F201D2AE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624"/>
            <a:ext cx="9144000" cy="2766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3E43F3-8EDF-344B-8D46-02C473ECA6FB}"/>
              </a:ext>
            </a:extLst>
          </p:cNvPr>
          <p:cNvSpPr txBox="1"/>
          <p:nvPr/>
        </p:nvSpPr>
        <p:spPr>
          <a:xfrm>
            <a:off x="6027821" y="4559968"/>
            <a:ext cx="1501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translate.google.com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DC748-D2C5-5844-8205-BDDC87302464}"/>
              </a:ext>
            </a:extLst>
          </p:cNvPr>
          <p:cNvSpPr txBox="1"/>
          <p:nvPr/>
        </p:nvSpPr>
        <p:spPr>
          <a:xfrm>
            <a:off x="4066674" y="4848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12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ECEDD0-F1DF-4810-810C-063923EE6065}"/>
                  </a:ext>
                </a:extLst>
              </p:cNvPr>
              <p:cNvSpPr txBox="1"/>
              <p:nvPr/>
            </p:nvSpPr>
            <p:spPr>
              <a:xfrm>
                <a:off x="60884" y="946197"/>
                <a:ext cx="4774897" cy="873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ECEDD0-F1DF-4810-810C-063923EE6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4" y="946197"/>
                <a:ext cx="4774897" cy="873060"/>
              </a:xfrm>
              <a:prstGeom prst="rect">
                <a:avLst/>
              </a:prstGeom>
              <a:blipFill>
                <a:blip r:embed="rId2"/>
                <a:stretch>
                  <a:fillRect l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19CEA-4B07-47CC-A680-0472949CAD9C}"/>
              </a:ext>
            </a:extLst>
          </p:cNvPr>
          <p:cNvGrpSpPr/>
          <p:nvPr/>
        </p:nvGrpSpPr>
        <p:grpSpPr>
          <a:xfrm>
            <a:off x="6354767" y="1400952"/>
            <a:ext cx="150274" cy="1795084"/>
            <a:chOff x="3578090" y="4389909"/>
            <a:chExt cx="178903" cy="2107097"/>
          </a:xfrm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C28E94E6-873A-41C2-BFD1-4D5AE292E8A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39A4F5AF-0905-4C6E-8DBB-8EB4E3589BEF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772B2C7D-3F6A-43A0-A46A-0F9FDB18387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42963264-7E5A-4BAE-8756-196A7B52DC02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4FD4CDE-D934-459C-8A0A-58C484B76A4F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7CAA8AA-E51D-44BB-9A17-AAE903C5F0E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17738A17-CF00-4485-83E3-AD32C36EB492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/>
              <p:nvPr/>
            </p:nvSpPr>
            <p:spPr>
              <a:xfrm>
                <a:off x="6018580" y="1376285"/>
                <a:ext cx="2078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580" y="1376285"/>
                <a:ext cx="207814" cy="207749"/>
              </a:xfrm>
              <a:prstGeom prst="rect">
                <a:avLst/>
              </a:prstGeom>
              <a:blipFill>
                <a:blip r:embed="rId3"/>
                <a:stretch>
                  <a:fillRect l="-17647" r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/>
              <p:nvPr/>
            </p:nvSpPr>
            <p:spPr>
              <a:xfrm>
                <a:off x="6011502" y="1664174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502" y="1664174"/>
                <a:ext cx="211853" cy="207749"/>
              </a:xfrm>
              <a:prstGeom prst="rect">
                <a:avLst/>
              </a:prstGeom>
              <a:blipFill>
                <a:blip r:embed="rId4"/>
                <a:stretch>
                  <a:fillRect l="-16667" r="-5556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/>
              <p:nvPr/>
            </p:nvSpPr>
            <p:spPr>
              <a:xfrm>
                <a:off x="6033207" y="3016132"/>
                <a:ext cx="25891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207" y="3016132"/>
                <a:ext cx="258917" cy="207749"/>
              </a:xfrm>
              <a:prstGeom prst="rect">
                <a:avLst/>
              </a:prstGeom>
              <a:blipFill>
                <a:blip r:embed="rId5"/>
                <a:stretch>
                  <a:fillRect l="-1428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/>
              <p:nvPr/>
            </p:nvSpPr>
            <p:spPr>
              <a:xfrm>
                <a:off x="6011502" y="1960294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502" y="1960294"/>
                <a:ext cx="211853" cy="207749"/>
              </a:xfrm>
              <a:prstGeom prst="rect">
                <a:avLst/>
              </a:prstGeom>
              <a:blipFill>
                <a:blip r:embed="rId6"/>
                <a:stretch>
                  <a:fillRect l="-16667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804CF17-DD33-4DC6-B577-E0EAD43B5866}"/>
              </a:ext>
            </a:extLst>
          </p:cNvPr>
          <p:cNvGrpSpPr/>
          <p:nvPr/>
        </p:nvGrpSpPr>
        <p:grpSpPr>
          <a:xfrm>
            <a:off x="8325858" y="1400952"/>
            <a:ext cx="150274" cy="1795084"/>
            <a:chOff x="3578090" y="4389909"/>
            <a:chExt cx="178903" cy="2107097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C26B0E6-535F-4700-A908-6630D5439D8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AED2EBAF-62D8-45DC-9343-404DC4045AFA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19010646-949C-460B-BD32-EE9ABEF128D5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9810EA4-C59B-4A09-B582-42A0CCCA195A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5FDBCC14-1852-4A7B-9182-5B2B3FC96C3A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5644ACD-904D-454B-A093-94126FF2450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1B1FB02D-F7A0-4B2C-A978-634996996090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40BED9-8AC6-407A-98B4-5F153C36EB2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6616354" y="1477158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CC0E-9CD4-486F-884E-44E00BC2418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652944" y="1477158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086F67-6F74-49F0-BB03-651A7F3BC4E8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6647379" y="1477157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218BC8-134B-4790-ADBC-8AA0B74ABE6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651849" y="1477156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ABFAD7-14F9-47EA-ADE0-A0769C3C4D6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589597" y="1477159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2FEF15-60A5-432D-81DF-5B24231FAB9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626187" y="1766383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1383EB0-95DF-4D9C-A47B-ACD08EB78F15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6620621" y="1766383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448A81-DAF1-4084-87E9-68CC1BD318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603923" y="1753888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740C5E-E9DD-4859-A2C2-0FE6FF64BD6F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6517471" y="3119830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F361C3-396A-4879-80F2-2E1844929E6A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6554061" y="2106825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EA18AA-C933-4104-8041-9521E8DC94A1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6548497" y="1767872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A334547-795B-45C7-B4B8-BBF7BA74951E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552966" y="1477159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14EEAC-BF89-46F5-BA33-975A6BEF16BA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6616354" y="1531044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E48AED-D52E-4468-8C11-9E03984814F6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6652944" y="1767871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70C73BB-A74D-4D53-B0CB-55FD70417ADE}"/>
              </a:ext>
            </a:extLst>
          </p:cNvPr>
          <p:cNvCxnSpPr>
            <a:cxnSpLocks/>
          </p:cNvCxnSpPr>
          <p:nvPr/>
        </p:nvCxnSpPr>
        <p:spPr>
          <a:xfrm>
            <a:off x="6647379" y="2058583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66059-6BAE-4B04-B0F2-DDA87FEFEA4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651849" y="2058582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4AF7C21-2507-4C38-B28E-67968B19AC82}"/>
                  </a:ext>
                </a:extLst>
              </p:cNvPr>
              <p:cNvSpPr txBox="1"/>
              <p:nvPr/>
            </p:nvSpPr>
            <p:spPr>
              <a:xfrm>
                <a:off x="8538162" y="1361990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4AF7C21-2507-4C38-B28E-67968B19A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62" y="1361990"/>
                <a:ext cx="211533" cy="207749"/>
              </a:xfrm>
              <a:prstGeom prst="rect">
                <a:avLst/>
              </a:prstGeom>
              <a:blipFill>
                <a:blip r:embed="rId7"/>
                <a:stretch>
                  <a:fillRect l="-17647" r="-588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6EFB7F9-C909-4978-B78E-72D014A7BF3B}"/>
                  </a:ext>
                </a:extLst>
              </p:cNvPr>
              <p:cNvSpPr txBox="1"/>
              <p:nvPr/>
            </p:nvSpPr>
            <p:spPr>
              <a:xfrm>
                <a:off x="8542631" y="1654634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6EFB7F9-C909-4978-B78E-72D014A7B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631" y="1654634"/>
                <a:ext cx="215572" cy="207749"/>
              </a:xfrm>
              <a:prstGeom prst="rect">
                <a:avLst/>
              </a:prstGeom>
              <a:blipFill>
                <a:blip r:embed="rId8"/>
                <a:stretch>
                  <a:fillRect l="-166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4347181-2DC1-43C4-BF6D-6FAFFBB72F41}"/>
                  </a:ext>
                </a:extLst>
              </p:cNvPr>
              <p:cNvSpPr txBox="1"/>
              <p:nvPr/>
            </p:nvSpPr>
            <p:spPr>
              <a:xfrm>
                <a:off x="8544867" y="1940591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4347181-2DC1-43C4-BF6D-6FAFFBB72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867" y="1940591"/>
                <a:ext cx="215572" cy="207749"/>
              </a:xfrm>
              <a:prstGeom prst="rect">
                <a:avLst/>
              </a:prstGeom>
              <a:blipFill>
                <a:blip r:embed="rId9"/>
                <a:stretch>
                  <a:fillRect l="-1666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6E9F6C3-CAA3-455E-ADDA-656841D1D736}"/>
                  </a:ext>
                </a:extLst>
              </p:cNvPr>
              <p:cNvSpPr txBox="1"/>
              <p:nvPr/>
            </p:nvSpPr>
            <p:spPr>
              <a:xfrm>
                <a:off x="8552655" y="3001838"/>
                <a:ext cx="22602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6E9F6C3-CAA3-455E-ADDA-656841D1D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655" y="3001838"/>
                <a:ext cx="226024" cy="207749"/>
              </a:xfrm>
              <a:prstGeom prst="rect">
                <a:avLst/>
              </a:prstGeom>
              <a:blipFill>
                <a:blip r:embed="rId10"/>
                <a:stretch>
                  <a:fillRect l="-10526" r="-526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/>
              <p:nvPr/>
            </p:nvSpPr>
            <p:spPr>
              <a:xfrm>
                <a:off x="7257535" y="1063229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35" y="1063229"/>
                <a:ext cx="46621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" descr="Image result for hyperbolic tangent">
            <a:extLst>
              <a:ext uri="{FF2B5EF4-FFF2-40B4-BE49-F238E27FC236}">
                <a16:creationId xmlns:a16="http://schemas.microsoft.com/office/drawing/2014/main" id="{FE1873E8-9B49-433E-A6E6-11FE65825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88" y="1997427"/>
            <a:ext cx="4259118" cy="275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D534C0-C359-4432-A641-305B5995247A}"/>
                  </a:ext>
                </a:extLst>
              </p:cNvPr>
              <p:cNvSpPr/>
              <p:nvPr/>
            </p:nvSpPr>
            <p:spPr>
              <a:xfrm>
                <a:off x="1841457" y="1801219"/>
                <a:ext cx="1639551" cy="4154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100" dirty="0"/>
                  <a:t>=tanh(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D534C0-C359-4432-A641-305B59952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457" y="1801219"/>
                <a:ext cx="1639551" cy="415498"/>
              </a:xfrm>
              <a:prstGeom prst="rect">
                <a:avLst/>
              </a:prstGeom>
              <a:blipFill>
                <a:blip r:embed="rId13"/>
                <a:stretch>
                  <a:fillRect t="-8824" r="-3077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itle 2">
            <a:extLst>
              <a:ext uri="{FF2B5EF4-FFF2-40B4-BE49-F238E27FC236}">
                <a16:creationId xmlns:a16="http://schemas.microsoft.com/office/drawing/2014/main" id="{E8CABF8A-99C2-5146-8122-EBDAEEA0C6C4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6687" rtl="0" eaLnBrk="1" latinLnBrk="0" hangingPunct="1">
              <a:spcBef>
                <a:spcPct val="0"/>
              </a:spcBef>
              <a:buNone/>
              <a:defRPr sz="4396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3200" b="1" dirty="0"/>
              <a:t>Model Construction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85519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ECEDD0-F1DF-4810-810C-063923EE6065}"/>
                  </a:ext>
                </a:extLst>
              </p:cNvPr>
              <p:cNvSpPr txBox="1"/>
              <p:nvPr/>
            </p:nvSpPr>
            <p:spPr>
              <a:xfrm>
                <a:off x="5631753" y="3820012"/>
                <a:ext cx="200958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ECEDD0-F1DF-4810-810C-063923EE6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753" y="3820012"/>
                <a:ext cx="2009589" cy="830997"/>
              </a:xfrm>
              <a:prstGeom prst="rect">
                <a:avLst/>
              </a:prstGeom>
              <a:blipFill>
                <a:blip r:embed="rId2"/>
                <a:stretch>
                  <a:fillRect l="-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19CEA-4B07-47CC-A680-0472949CAD9C}"/>
              </a:ext>
            </a:extLst>
          </p:cNvPr>
          <p:cNvGrpSpPr/>
          <p:nvPr/>
        </p:nvGrpSpPr>
        <p:grpSpPr>
          <a:xfrm>
            <a:off x="6355562" y="852874"/>
            <a:ext cx="150274" cy="1795084"/>
            <a:chOff x="3578090" y="4389909"/>
            <a:chExt cx="178903" cy="2107097"/>
          </a:xfrm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C28E94E6-873A-41C2-BFD1-4D5AE292E8A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39A4F5AF-0905-4C6E-8DBB-8EB4E3589BEF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772B2C7D-3F6A-43A0-A46A-0F9FDB18387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42963264-7E5A-4BAE-8756-196A7B52DC02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4FD4CDE-D934-459C-8A0A-58C484B76A4F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7CAA8AA-E51D-44BB-9A17-AAE903C5F0E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17738A17-CF00-4485-83E3-AD32C36EB492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/>
              <p:nvPr/>
            </p:nvSpPr>
            <p:spPr>
              <a:xfrm>
                <a:off x="6019375" y="828207"/>
                <a:ext cx="2078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375" y="828207"/>
                <a:ext cx="207814" cy="207749"/>
              </a:xfrm>
              <a:prstGeom prst="rect">
                <a:avLst/>
              </a:prstGeom>
              <a:blipFill>
                <a:blip r:embed="rId3"/>
                <a:stretch>
                  <a:fillRect l="-17647" r="-588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/>
              <p:nvPr/>
            </p:nvSpPr>
            <p:spPr>
              <a:xfrm>
                <a:off x="6012297" y="1116096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297" y="1116096"/>
                <a:ext cx="211853" cy="207749"/>
              </a:xfrm>
              <a:prstGeom prst="rect">
                <a:avLst/>
              </a:prstGeom>
              <a:blipFill>
                <a:blip r:embed="rId4"/>
                <a:stretch>
                  <a:fillRect l="-11111" r="-5556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/>
              <p:nvPr/>
            </p:nvSpPr>
            <p:spPr>
              <a:xfrm>
                <a:off x="6034002" y="2468054"/>
                <a:ext cx="25891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002" y="2468054"/>
                <a:ext cx="258917" cy="207749"/>
              </a:xfrm>
              <a:prstGeom prst="rect">
                <a:avLst/>
              </a:prstGeom>
              <a:blipFill>
                <a:blip r:embed="rId5"/>
                <a:stretch>
                  <a:fillRect l="-1363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/>
              <p:nvPr/>
            </p:nvSpPr>
            <p:spPr>
              <a:xfrm>
                <a:off x="6012297" y="1412216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297" y="1412216"/>
                <a:ext cx="211853" cy="207749"/>
              </a:xfrm>
              <a:prstGeom prst="rect">
                <a:avLst/>
              </a:prstGeom>
              <a:blipFill>
                <a:blip r:embed="rId6"/>
                <a:stretch>
                  <a:fillRect l="-11111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804CF17-DD33-4DC6-B577-E0EAD43B5866}"/>
              </a:ext>
            </a:extLst>
          </p:cNvPr>
          <p:cNvGrpSpPr/>
          <p:nvPr/>
        </p:nvGrpSpPr>
        <p:grpSpPr>
          <a:xfrm>
            <a:off x="8326653" y="852874"/>
            <a:ext cx="150274" cy="1795084"/>
            <a:chOff x="3578090" y="4389909"/>
            <a:chExt cx="178903" cy="2107097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C26B0E6-535F-4700-A908-6630D5439D8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AED2EBAF-62D8-45DC-9343-404DC4045AFA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19010646-949C-460B-BD32-EE9ABEF128D5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9810EA4-C59B-4A09-B582-42A0CCCA195A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5FDBCC14-1852-4A7B-9182-5B2B3FC96C3A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5644ACD-904D-454B-A093-94126FF2450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1B1FB02D-F7A0-4B2C-A978-634996996090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40BED9-8AC6-407A-98B4-5F153C36EB2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6617149" y="929080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CC0E-9CD4-486F-884E-44E00BC2418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653739" y="929080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086F67-6F74-49F0-BB03-651A7F3BC4E8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6648174" y="929079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218BC8-134B-4790-ADBC-8AA0B74ABE6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652644" y="929078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ABFAD7-14F9-47EA-ADE0-A0769C3C4D6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590392" y="929081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2FEF15-60A5-432D-81DF-5B24231FAB9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626982" y="1218305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1383EB0-95DF-4D9C-A47B-ACD08EB78F15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6621416" y="1218305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448A81-DAF1-4084-87E9-68CC1BD318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604718" y="1205810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740C5E-E9DD-4859-A2C2-0FE6FF64BD6F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6518266" y="2571752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F361C3-396A-4879-80F2-2E1844929E6A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6554856" y="1558747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EA18AA-C933-4104-8041-9521E8DC94A1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6549292" y="1219794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A334547-795B-45C7-B4B8-BBF7BA74951E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553761" y="929081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14EEAC-BF89-46F5-BA33-975A6BEF16BA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6617149" y="982966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E48AED-D52E-4468-8C11-9E03984814F6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6653739" y="1219793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70C73BB-A74D-4D53-B0CB-55FD70417ADE}"/>
              </a:ext>
            </a:extLst>
          </p:cNvPr>
          <p:cNvCxnSpPr>
            <a:cxnSpLocks/>
          </p:cNvCxnSpPr>
          <p:nvPr/>
        </p:nvCxnSpPr>
        <p:spPr>
          <a:xfrm>
            <a:off x="6648174" y="1510505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66059-6BAE-4B04-B0F2-DDA87FEFEA4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652644" y="1510504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4AF7C21-2507-4C38-B28E-67968B19AC82}"/>
                  </a:ext>
                </a:extLst>
              </p:cNvPr>
              <p:cNvSpPr txBox="1"/>
              <p:nvPr/>
            </p:nvSpPr>
            <p:spPr>
              <a:xfrm>
                <a:off x="8538957" y="813912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4AF7C21-2507-4C38-B28E-67968B19A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957" y="813912"/>
                <a:ext cx="211533" cy="207749"/>
              </a:xfrm>
              <a:prstGeom prst="rect">
                <a:avLst/>
              </a:prstGeom>
              <a:blipFill>
                <a:blip r:embed="rId7"/>
                <a:stretch>
                  <a:fillRect l="-17647" r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6EFB7F9-C909-4978-B78E-72D014A7BF3B}"/>
                  </a:ext>
                </a:extLst>
              </p:cNvPr>
              <p:cNvSpPr txBox="1"/>
              <p:nvPr/>
            </p:nvSpPr>
            <p:spPr>
              <a:xfrm>
                <a:off x="8543426" y="1106556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6EFB7F9-C909-4978-B78E-72D014A7B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426" y="1106556"/>
                <a:ext cx="215572" cy="207749"/>
              </a:xfrm>
              <a:prstGeom prst="rect">
                <a:avLst/>
              </a:prstGeom>
              <a:blipFill>
                <a:blip r:embed="rId8"/>
                <a:stretch>
                  <a:fillRect l="-16667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4347181-2DC1-43C4-BF6D-6FAFFBB72F41}"/>
                  </a:ext>
                </a:extLst>
              </p:cNvPr>
              <p:cNvSpPr txBox="1"/>
              <p:nvPr/>
            </p:nvSpPr>
            <p:spPr>
              <a:xfrm>
                <a:off x="8545662" y="1392513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4347181-2DC1-43C4-BF6D-6FAFFBB72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662" y="1392513"/>
                <a:ext cx="215572" cy="207749"/>
              </a:xfrm>
              <a:prstGeom prst="rect">
                <a:avLst/>
              </a:prstGeom>
              <a:blipFill>
                <a:blip r:embed="rId9"/>
                <a:stretch>
                  <a:fillRect l="-1666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6E9F6C3-CAA3-455E-ADDA-656841D1D736}"/>
                  </a:ext>
                </a:extLst>
              </p:cNvPr>
              <p:cNvSpPr txBox="1"/>
              <p:nvPr/>
            </p:nvSpPr>
            <p:spPr>
              <a:xfrm>
                <a:off x="8553450" y="2453760"/>
                <a:ext cx="22602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6E9F6C3-CAA3-455E-ADDA-656841D1D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450" y="2453760"/>
                <a:ext cx="226024" cy="207749"/>
              </a:xfrm>
              <a:prstGeom prst="rect">
                <a:avLst/>
              </a:prstGeom>
              <a:blipFill>
                <a:blip r:embed="rId10"/>
                <a:stretch>
                  <a:fillRect l="-16667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/>
              <p:nvPr/>
            </p:nvSpPr>
            <p:spPr>
              <a:xfrm>
                <a:off x="7258330" y="515151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330" y="515151"/>
                <a:ext cx="46621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50C6D252-2B2F-4603-9A41-4F8D9AFA06BC}"/>
              </a:ext>
            </a:extLst>
          </p:cNvPr>
          <p:cNvSpPr/>
          <p:nvPr/>
        </p:nvSpPr>
        <p:spPr>
          <a:xfrm rot="5400000">
            <a:off x="6942503" y="3095222"/>
            <a:ext cx="320415" cy="897944"/>
          </a:xfrm>
          <a:prstGeom prst="leftBrac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2D5B08-A091-48E5-A287-0639E0CBB3F7}"/>
              </a:ext>
            </a:extLst>
          </p:cNvPr>
          <p:cNvSpPr txBox="1"/>
          <p:nvPr/>
        </p:nvSpPr>
        <p:spPr>
          <a:xfrm>
            <a:off x="7072809" y="3036093"/>
            <a:ext cx="80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Vector</a:t>
            </a:r>
          </a:p>
        </p:txBody>
      </p:sp>
      <p:pic>
        <p:nvPicPr>
          <p:cNvPr id="55" name="Picture 4" descr="Image result for hyperbolic tangent">
            <a:extLst>
              <a:ext uri="{FF2B5EF4-FFF2-40B4-BE49-F238E27FC236}">
                <a16:creationId xmlns:a16="http://schemas.microsoft.com/office/drawing/2014/main" id="{BFC2D08D-33F1-41FF-BCE9-B17265B19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1" y="1005288"/>
            <a:ext cx="4259118" cy="275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459FDDA-B487-4903-B9DA-9A0169EA09B8}"/>
                  </a:ext>
                </a:extLst>
              </p:cNvPr>
              <p:cNvSpPr/>
              <p:nvPr/>
            </p:nvSpPr>
            <p:spPr>
              <a:xfrm>
                <a:off x="1676650" y="809080"/>
                <a:ext cx="1639551" cy="4154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100" dirty="0"/>
                  <a:t>=tanh(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459FDDA-B487-4903-B9DA-9A0169EA0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650" y="809080"/>
                <a:ext cx="1639551" cy="415498"/>
              </a:xfrm>
              <a:prstGeom prst="rect">
                <a:avLst/>
              </a:prstGeom>
              <a:blipFill>
                <a:blip r:embed="rId13"/>
                <a:stretch>
                  <a:fillRect l="-775" t="-9091" r="-3101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itle 2">
            <a:extLst>
              <a:ext uri="{FF2B5EF4-FFF2-40B4-BE49-F238E27FC236}">
                <a16:creationId xmlns:a16="http://schemas.microsoft.com/office/drawing/2014/main" id="{3FA029AA-4544-CB4F-8B1C-001440665FD6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6687" rtl="0" eaLnBrk="1" latinLnBrk="0" hangingPunct="1">
              <a:spcBef>
                <a:spcPct val="0"/>
              </a:spcBef>
              <a:buNone/>
              <a:defRPr sz="4396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3200" b="1" dirty="0"/>
              <a:t>Concise Description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3177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19CEA-4B07-47CC-A680-0472949CAD9C}"/>
              </a:ext>
            </a:extLst>
          </p:cNvPr>
          <p:cNvGrpSpPr/>
          <p:nvPr/>
        </p:nvGrpSpPr>
        <p:grpSpPr>
          <a:xfrm>
            <a:off x="994954" y="1810342"/>
            <a:ext cx="150274" cy="1795084"/>
            <a:chOff x="3578090" y="4389909"/>
            <a:chExt cx="178903" cy="2107097"/>
          </a:xfrm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C28E94E6-873A-41C2-BFD1-4D5AE292E8A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39A4F5AF-0905-4C6E-8DBB-8EB4E3589BEF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772B2C7D-3F6A-43A0-A46A-0F9FDB18387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42963264-7E5A-4BAE-8756-196A7B52DC02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4FD4CDE-D934-459C-8A0A-58C484B76A4F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7CAA8AA-E51D-44BB-9A17-AAE903C5F0E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17738A17-CF00-4485-83E3-AD32C36EB492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/>
              <p:nvPr/>
            </p:nvSpPr>
            <p:spPr>
              <a:xfrm>
                <a:off x="658767" y="1785675"/>
                <a:ext cx="2078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67" y="1785675"/>
                <a:ext cx="207814" cy="207749"/>
              </a:xfrm>
              <a:prstGeom prst="rect">
                <a:avLst/>
              </a:prstGeom>
              <a:blipFill>
                <a:blip r:embed="rId2"/>
                <a:stretch>
                  <a:fillRect l="-17647" r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/>
              <p:nvPr/>
            </p:nvSpPr>
            <p:spPr>
              <a:xfrm>
                <a:off x="651689" y="2073564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89" y="2073564"/>
                <a:ext cx="211853" cy="207749"/>
              </a:xfrm>
              <a:prstGeom prst="rect">
                <a:avLst/>
              </a:prstGeom>
              <a:blipFill>
                <a:blip r:embed="rId3"/>
                <a:stretch>
                  <a:fillRect l="-11111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/>
              <p:nvPr/>
            </p:nvSpPr>
            <p:spPr>
              <a:xfrm>
                <a:off x="673394" y="3425522"/>
                <a:ext cx="25891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94" y="3425522"/>
                <a:ext cx="258917" cy="207749"/>
              </a:xfrm>
              <a:prstGeom prst="rect">
                <a:avLst/>
              </a:prstGeom>
              <a:blipFill>
                <a:blip r:embed="rId4"/>
                <a:stretch>
                  <a:fillRect l="-1428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/>
              <p:nvPr/>
            </p:nvSpPr>
            <p:spPr>
              <a:xfrm>
                <a:off x="651689" y="2369684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89" y="2369684"/>
                <a:ext cx="211853" cy="207749"/>
              </a:xfrm>
              <a:prstGeom prst="rect">
                <a:avLst/>
              </a:prstGeom>
              <a:blipFill>
                <a:blip r:embed="rId5"/>
                <a:stretch>
                  <a:fillRect l="-11111" r="-555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804CF17-DD33-4DC6-B577-E0EAD43B5866}"/>
              </a:ext>
            </a:extLst>
          </p:cNvPr>
          <p:cNvGrpSpPr/>
          <p:nvPr/>
        </p:nvGrpSpPr>
        <p:grpSpPr>
          <a:xfrm>
            <a:off x="2966046" y="1810342"/>
            <a:ext cx="150274" cy="1795084"/>
            <a:chOff x="3578090" y="4389909"/>
            <a:chExt cx="178903" cy="2107097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C26B0E6-535F-4700-A908-6630D5439D8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AED2EBAF-62D8-45DC-9343-404DC4045AFA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19010646-949C-460B-BD32-EE9ABEF128D5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9810EA4-C59B-4A09-B582-42A0CCCA195A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5FDBCC14-1852-4A7B-9182-5B2B3FC96C3A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5644ACD-904D-454B-A093-94126FF2450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1B1FB02D-F7A0-4B2C-A978-634996996090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40BED9-8AC6-407A-98B4-5F153C36EB2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256542" y="1886548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CC0E-9CD4-486F-884E-44E00BC2418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293131" y="1886548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086F67-6F74-49F0-BB03-651A7F3BC4E8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287566" y="1886547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218BC8-134B-4790-ADBC-8AA0B74ABE6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292036" y="1886546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ABFAD7-14F9-47EA-ADE0-A0769C3C4D6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229784" y="1886549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2FEF15-60A5-432D-81DF-5B24231FAB9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266374" y="2175773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1383EB0-95DF-4D9C-A47B-ACD08EB78F15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260809" y="2175773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448A81-DAF1-4084-87E9-68CC1BD318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244110" y="2163278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740C5E-E9DD-4859-A2C2-0FE6FF64BD6F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57658" y="3529220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F361C3-396A-4879-80F2-2E1844929E6A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1194248" y="2516215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EA18AA-C933-4104-8041-9521E8DC94A1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188684" y="2177262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A334547-795B-45C7-B4B8-BBF7BA74951E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193153" y="1886549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14EEAC-BF89-46F5-BA33-975A6BEF16BA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1256541" y="1940434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E48AED-D52E-4468-8C11-9E03984814F6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293131" y="2177261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70C73BB-A74D-4D53-B0CB-55FD70417ADE}"/>
              </a:ext>
            </a:extLst>
          </p:cNvPr>
          <p:cNvCxnSpPr>
            <a:cxnSpLocks/>
          </p:cNvCxnSpPr>
          <p:nvPr/>
        </p:nvCxnSpPr>
        <p:spPr>
          <a:xfrm>
            <a:off x="1287567" y="2467973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66059-6BAE-4B04-B0F2-DDA87FEFEA4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292036" y="2467972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/>
              <p:nvPr/>
            </p:nvSpPr>
            <p:spPr>
              <a:xfrm>
                <a:off x="1897723" y="1472619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723" y="1472619"/>
                <a:ext cx="4662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FCFA8358-F329-4C22-BD44-39DC0C740643}"/>
              </a:ext>
            </a:extLst>
          </p:cNvPr>
          <p:cNvSpPr/>
          <p:nvPr/>
        </p:nvSpPr>
        <p:spPr>
          <a:xfrm>
            <a:off x="5355285" y="1157821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6D24C8E6-18BF-4A74-BF0A-BC85F4CA1432}"/>
              </a:ext>
            </a:extLst>
          </p:cNvPr>
          <p:cNvSpPr/>
          <p:nvPr/>
        </p:nvSpPr>
        <p:spPr>
          <a:xfrm>
            <a:off x="5349720" y="1448534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CFF543EC-BEC5-4151-865A-B4D0882639D8}"/>
              </a:ext>
            </a:extLst>
          </p:cNvPr>
          <p:cNvSpPr/>
          <p:nvPr/>
        </p:nvSpPr>
        <p:spPr>
          <a:xfrm>
            <a:off x="5355285" y="1733602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BEDE748C-55AF-4A3E-A619-F3B10CDB5494}"/>
              </a:ext>
            </a:extLst>
          </p:cNvPr>
          <p:cNvSpPr/>
          <p:nvPr/>
        </p:nvSpPr>
        <p:spPr>
          <a:xfrm>
            <a:off x="5339951" y="3985678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123121A5-1437-4C06-9C60-D087BCF3A908}"/>
              </a:ext>
            </a:extLst>
          </p:cNvPr>
          <p:cNvSpPr/>
          <p:nvPr/>
        </p:nvSpPr>
        <p:spPr>
          <a:xfrm>
            <a:off x="5344795" y="2371215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59F1227E-C046-4530-85D1-2BEE36A7B551}"/>
              </a:ext>
            </a:extLst>
          </p:cNvPr>
          <p:cNvSpPr/>
          <p:nvPr/>
        </p:nvSpPr>
        <p:spPr>
          <a:xfrm>
            <a:off x="5344795" y="2557498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6B3558DE-FD1E-4B32-815D-4D4D605F3AAC}"/>
              </a:ext>
            </a:extLst>
          </p:cNvPr>
          <p:cNvSpPr/>
          <p:nvPr/>
        </p:nvSpPr>
        <p:spPr>
          <a:xfrm>
            <a:off x="5344795" y="2743780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BD18740-08BE-49F2-A19E-E0F8606876DE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3121884" y="1234028"/>
            <a:ext cx="2233401" cy="63221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F833708-74F3-466F-A00A-0C18BE1B4658}"/>
              </a:ext>
            </a:extLst>
          </p:cNvPr>
          <p:cNvCxnSpPr>
            <a:cxnSpLocks/>
            <a:stCxn id="20" idx="6"/>
            <a:endCxn id="57" idx="2"/>
          </p:cNvCxnSpPr>
          <p:nvPr/>
        </p:nvCxnSpPr>
        <p:spPr>
          <a:xfrm flipV="1">
            <a:off x="3116319" y="1524741"/>
            <a:ext cx="2233401" cy="36180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26B25E-3C3B-444D-AD25-0F25A81826B6}"/>
              </a:ext>
            </a:extLst>
          </p:cNvPr>
          <p:cNvCxnSpPr>
            <a:cxnSpLocks/>
            <a:stCxn id="20" idx="6"/>
            <a:endCxn id="58" idx="2"/>
          </p:cNvCxnSpPr>
          <p:nvPr/>
        </p:nvCxnSpPr>
        <p:spPr>
          <a:xfrm flipV="1">
            <a:off x="3116319" y="1809809"/>
            <a:ext cx="2238966" cy="767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9CF858-E9A5-4D4B-AA0E-1657D6CE242A}"/>
              </a:ext>
            </a:extLst>
          </p:cNvPr>
          <p:cNvCxnSpPr>
            <a:cxnSpLocks/>
            <a:stCxn id="20" idx="5"/>
            <a:endCxn id="59" idx="2"/>
          </p:cNvCxnSpPr>
          <p:nvPr/>
        </p:nvCxnSpPr>
        <p:spPr>
          <a:xfrm>
            <a:off x="3095127" y="1940435"/>
            <a:ext cx="2244824" cy="212145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6297C64-26DB-4713-90C3-6C88B703D729}"/>
              </a:ext>
            </a:extLst>
          </p:cNvPr>
          <p:cNvCxnSpPr>
            <a:cxnSpLocks/>
            <a:stCxn id="21" idx="6"/>
            <a:endCxn id="59" idx="2"/>
          </p:cNvCxnSpPr>
          <p:nvPr/>
        </p:nvCxnSpPr>
        <p:spPr>
          <a:xfrm>
            <a:off x="3110754" y="2177261"/>
            <a:ext cx="2229197" cy="18846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DF0C49-8BF9-4B33-B27B-FDBD004D7A69}"/>
              </a:ext>
            </a:extLst>
          </p:cNvPr>
          <p:cNvCxnSpPr>
            <a:cxnSpLocks/>
            <a:stCxn id="22" idx="6"/>
            <a:endCxn id="59" idx="2"/>
          </p:cNvCxnSpPr>
          <p:nvPr/>
        </p:nvCxnSpPr>
        <p:spPr>
          <a:xfrm>
            <a:off x="3116319" y="2462329"/>
            <a:ext cx="2223632" cy="1599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9378589-FED8-4ADD-AA28-D33933942140}"/>
              </a:ext>
            </a:extLst>
          </p:cNvPr>
          <p:cNvCxnSpPr>
            <a:cxnSpLocks/>
            <a:stCxn id="23" idx="6"/>
            <a:endCxn id="59" idx="2"/>
          </p:cNvCxnSpPr>
          <p:nvPr/>
        </p:nvCxnSpPr>
        <p:spPr>
          <a:xfrm>
            <a:off x="3116319" y="3529219"/>
            <a:ext cx="2223632" cy="53266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3A0D64-B970-4A9B-B2D9-6D2BE91CF660}"/>
              </a:ext>
            </a:extLst>
          </p:cNvPr>
          <p:cNvCxnSpPr>
            <a:cxnSpLocks/>
            <a:stCxn id="21" idx="6"/>
            <a:endCxn id="55" idx="2"/>
          </p:cNvCxnSpPr>
          <p:nvPr/>
        </p:nvCxnSpPr>
        <p:spPr>
          <a:xfrm flipV="1">
            <a:off x="3110754" y="1234028"/>
            <a:ext cx="2244531" cy="94323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AB049E0-A97F-4BDF-8E75-4FD69A8E52E5}"/>
              </a:ext>
            </a:extLst>
          </p:cNvPr>
          <p:cNvCxnSpPr>
            <a:cxnSpLocks/>
            <a:stCxn id="21" idx="6"/>
            <a:endCxn id="57" idx="2"/>
          </p:cNvCxnSpPr>
          <p:nvPr/>
        </p:nvCxnSpPr>
        <p:spPr>
          <a:xfrm flipV="1">
            <a:off x="3110754" y="1524742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79158D9-58E2-4432-9D21-03529C241CF3}"/>
              </a:ext>
            </a:extLst>
          </p:cNvPr>
          <p:cNvCxnSpPr>
            <a:cxnSpLocks/>
            <a:stCxn id="21" idx="6"/>
            <a:endCxn id="58" idx="2"/>
          </p:cNvCxnSpPr>
          <p:nvPr/>
        </p:nvCxnSpPr>
        <p:spPr>
          <a:xfrm flipV="1">
            <a:off x="3110754" y="1809809"/>
            <a:ext cx="2244531" cy="36745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5E7FAA4-5D31-4B67-8F10-9E3FB60CB664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3100984" y="1287914"/>
            <a:ext cx="2275493" cy="11710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29DA4D9-73D0-4557-9D3C-44CE90D24F20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3116319" y="1590055"/>
            <a:ext cx="2176810" cy="8722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BB509CD-907A-4363-A9DA-2085CEB960C1}"/>
              </a:ext>
            </a:extLst>
          </p:cNvPr>
          <p:cNvCxnSpPr>
            <a:cxnSpLocks/>
            <a:stCxn id="22" idx="6"/>
            <a:endCxn id="58" idx="2"/>
          </p:cNvCxnSpPr>
          <p:nvPr/>
        </p:nvCxnSpPr>
        <p:spPr>
          <a:xfrm flipV="1">
            <a:off x="3116319" y="1809809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8516306-5CA4-4471-A9DA-7C7FCE5BF731}"/>
              </a:ext>
            </a:extLst>
          </p:cNvPr>
          <p:cNvCxnSpPr>
            <a:cxnSpLocks/>
            <a:stCxn id="23" idx="7"/>
            <a:endCxn id="58" idx="3"/>
          </p:cNvCxnSpPr>
          <p:nvPr/>
        </p:nvCxnSpPr>
        <p:spPr>
          <a:xfrm flipV="1">
            <a:off x="3095127" y="1863695"/>
            <a:ext cx="2281350" cy="161163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C505CD3-6951-4F09-81D1-3F21CB5B7AE0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095127" y="1547063"/>
            <a:ext cx="2300598" cy="192827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AAB54A-6BF2-46B0-BD75-24EA17A7AC3D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095127" y="1274689"/>
            <a:ext cx="2265696" cy="220064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/>
              <p:nvPr/>
            </p:nvSpPr>
            <p:spPr>
              <a:xfrm>
                <a:off x="3907326" y="1131706"/>
                <a:ext cx="400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26" y="1131706"/>
                <a:ext cx="4007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/>
              <p:nvPr/>
            </p:nvSpPr>
            <p:spPr>
              <a:xfrm>
                <a:off x="2893590" y="3613632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590" y="3613632"/>
                <a:ext cx="3697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/>
              <p:nvPr/>
            </p:nvSpPr>
            <p:spPr>
              <a:xfrm>
                <a:off x="5577306" y="1070905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306" y="1070905"/>
                <a:ext cx="277768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/>
              <p:nvPr/>
            </p:nvSpPr>
            <p:spPr>
              <a:xfrm>
                <a:off x="5561653" y="1351086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653" y="1351086"/>
                <a:ext cx="283091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/>
              <p:nvPr/>
            </p:nvSpPr>
            <p:spPr>
              <a:xfrm>
                <a:off x="5561653" y="1639866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653" y="1639866"/>
                <a:ext cx="283091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/>
              <p:nvPr/>
            </p:nvSpPr>
            <p:spPr>
              <a:xfrm>
                <a:off x="5541488" y="3934097"/>
                <a:ext cx="30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488" y="3934097"/>
                <a:ext cx="300980" cy="276999"/>
              </a:xfrm>
              <a:prstGeom prst="rect">
                <a:avLst/>
              </a:prstGeom>
              <a:blipFill>
                <a:blip r:embed="rId12"/>
                <a:stretch>
                  <a:fillRect l="-16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14F4CE-82EE-6E4D-BD33-4E4BDAC2A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Words</a:t>
            </a:r>
          </a:p>
        </p:txBody>
      </p:sp>
    </p:spTree>
    <p:extLst>
      <p:ext uri="{BB962C8B-B14F-4D97-AF65-F5344CB8AC3E}">
        <p14:creationId xmlns:p14="http://schemas.microsoft.com/office/powerpoint/2010/main" val="980175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19CEA-4B07-47CC-A680-0472949CAD9C}"/>
              </a:ext>
            </a:extLst>
          </p:cNvPr>
          <p:cNvGrpSpPr/>
          <p:nvPr/>
        </p:nvGrpSpPr>
        <p:grpSpPr>
          <a:xfrm>
            <a:off x="994954" y="1810342"/>
            <a:ext cx="150274" cy="1795084"/>
            <a:chOff x="3578090" y="4389909"/>
            <a:chExt cx="178903" cy="2107097"/>
          </a:xfrm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C28E94E6-873A-41C2-BFD1-4D5AE292E8A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39A4F5AF-0905-4C6E-8DBB-8EB4E3589BEF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772B2C7D-3F6A-43A0-A46A-0F9FDB18387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42963264-7E5A-4BAE-8756-196A7B52DC02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4FD4CDE-D934-459C-8A0A-58C484B76A4F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7CAA8AA-E51D-44BB-9A17-AAE903C5F0E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17738A17-CF00-4485-83E3-AD32C36EB492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/>
              <p:nvPr/>
            </p:nvSpPr>
            <p:spPr>
              <a:xfrm>
                <a:off x="658767" y="1785675"/>
                <a:ext cx="2078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67" y="1785675"/>
                <a:ext cx="207814" cy="207749"/>
              </a:xfrm>
              <a:prstGeom prst="rect">
                <a:avLst/>
              </a:prstGeom>
              <a:blipFill>
                <a:blip r:embed="rId2"/>
                <a:stretch>
                  <a:fillRect l="-17647" r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/>
              <p:nvPr/>
            </p:nvSpPr>
            <p:spPr>
              <a:xfrm>
                <a:off x="651689" y="2073564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89" y="2073564"/>
                <a:ext cx="211853" cy="207749"/>
              </a:xfrm>
              <a:prstGeom prst="rect">
                <a:avLst/>
              </a:prstGeom>
              <a:blipFill>
                <a:blip r:embed="rId3"/>
                <a:stretch>
                  <a:fillRect l="-11111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/>
              <p:nvPr/>
            </p:nvSpPr>
            <p:spPr>
              <a:xfrm>
                <a:off x="673394" y="3425522"/>
                <a:ext cx="25891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94" y="3425522"/>
                <a:ext cx="258917" cy="207749"/>
              </a:xfrm>
              <a:prstGeom prst="rect">
                <a:avLst/>
              </a:prstGeom>
              <a:blipFill>
                <a:blip r:embed="rId4"/>
                <a:stretch>
                  <a:fillRect l="-1428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/>
              <p:nvPr/>
            </p:nvSpPr>
            <p:spPr>
              <a:xfrm>
                <a:off x="651689" y="2369684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89" y="2369684"/>
                <a:ext cx="211853" cy="207749"/>
              </a:xfrm>
              <a:prstGeom prst="rect">
                <a:avLst/>
              </a:prstGeom>
              <a:blipFill>
                <a:blip r:embed="rId5"/>
                <a:stretch>
                  <a:fillRect l="-11111" r="-555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804CF17-DD33-4DC6-B577-E0EAD43B5866}"/>
              </a:ext>
            </a:extLst>
          </p:cNvPr>
          <p:cNvGrpSpPr/>
          <p:nvPr/>
        </p:nvGrpSpPr>
        <p:grpSpPr>
          <a:xfrm>
            <a:off x="2966046" y="1810342"/>
            <a:ext cx="150274" cy="1795084"/>
            <a:chOff x="3578090" y="4389909"/>
            <a:chExt cx="178903" cy="2107097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C26B0E6-535F-4700-A908-6630D5439D8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AED2EBAF-62D8-45DC-9343-404DC4045AFA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19010646-949C-460B-BD32-EE9ABEF128D5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9810EA4-C59B-4A09-B582-42A0CCCA195A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5FDBCC14-1852-4A7B-9182-5B2B3FC96C3A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5644ACD-904D-454B-A093-94126FF2450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1B1FB02D-F7A0-4B2C-A978-634996996090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40BED9-8AC6-407A-98B4-5F153C36EB2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256542" y="1886548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CC0E-9CD4-486F-884E-44E00BC2418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293131" y="1886548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086F67-6F74-49F0-BB03-651A7F3BC4E8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287566" y="1886547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218BC8-134B-4790-ADBC-8AA0B74ABE6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292036" y="1886546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ABFAD7-14F9-47EA-ADE0-A0769C3C4D6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229784" y="1886549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2FEF15-60A5-432D-81DF-5B24231FAB9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266374" y="2175773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1383EB0-95DF-4D9C-A47B-ACD08EB78F15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260809" y="2175773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448A81-DAF1-4084-87E9-68CC1BD318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244110" y="2163278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740C5E-E9DD-4859-A2C2-0FE6FF64BD6F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57658" y="3529220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F361C3-396A-4879-80F2-2E1844929E6A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1194248" y="2516215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EA18AA-C933-4104-8041-9521E8DC94A1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188684" y="2177262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A334547-795B-45C7-B4B8-BBF7BA74951E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193153" y="1886549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14EEAC-BF89-46F5-BA33-975A6BEF16BA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1256541" y="1940434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E48AED-D52E-4468-8C11-9E03984814F6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293131" y="2177261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70C73BB-A74D-4D53-B0CB-55FD70417ADE}"/>
              </a:ext>
            </a:extLst>
          </p:cNvPr>
          <p:cNvCxnSpPr>
            <a:cxnSpLocks/>
          </p:cNvCxnSpPr>
          <p:nvPr/>
        </p:nvCxnSpPr>
        <p:spPr>
          <a:xfrm>
            <a:off x="1287567" y="2467973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66059-6BAE-4B04-B0F2-DDA87FEFEA4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292036" y="2467972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/>
              <p:nvPr/>
            </p:nvSpPr>
            <p:spPr>
              <a:xfrm>
                <a:off x="1897723" y="1472619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723" y="1472619"/>
                <a:ext cx="4662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FCFA8358-F329-4C22-BD44-39DC0C740643}"/>
              </a:ext>
            </a:extLst>
          </p:cNvPr>
          <p:cNvSpPr/>
          <p:nvPr/>
        </p:nvSpPr>
        <p:spPr>
          <a:xfrm>
            <a:off x="5355285" y="1157821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6D24C8E6-18BF-4A74-BF0A-BC85F4CA1432}"/>
              </a:ext>
            </a:extLst>
          </p:cNvPr>
          <p:cNvSpPr/>
          <p:nvPr/>
        </p:nvSpPr>
        <p:spPr>
          <a:xfrm>
            <a:off x="5349720" y="1448534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CFF543EC-BEC5-4151-865A-B4D0882639D8}"/>
              </a:ext>
            </a:extLst>
          </p:cNvPr>
          <p:cNvSpPr/>
          <p:nvPr/>
        </p:nvSpPr>
        <p:spPr>
          <a:xfrm>
            <a:off x="5355285" y="1733602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BEDE748C-55AF-4A3E-A619-F3B10CDB5494}"/>
              </a:ext>
            </a:extLst>
          </p:cNvPr>
          <p:cNvSpPr/>
          <p:nvPr/>
        </p:nvSpPr>
        <p:spPr>
          <a:xfrm>
            <a:off x="5339951" y="3985678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123121A5-1437-4C06-9C60-D087BCF3A908}"/>
              </a:ext>
            </a:extLst>
          </p:cNvPr>
          <p:cNvSpPr/>
          <p:nvPr/>
        </p:nvSpPr>
        <p:spPr>
          <a:xfrm>
            <a:off x="5344795" y="2371215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59F1227E-C046-4530-85D1-2BEE36A7B551}"/>
              </a:ext>
            </a:extLst>
          </p:cNvPr>
          <p:cNvSpPr/>
          <p:nvPr/>
        </p:nvSpPr>
        <p:spPr>
          <a:xfrm>
            <a:off x="5344795" y="2557498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6B3558DE-FD1E-4B32-815D-4D4D605F3AAC}"/>
              </a:ext>
            </a:extLst>
          </p:cNvPr>
          <p:cNvSpPr/>
          <p:nvPr/>
        </p:nvSpPr>
        <p:spPr>
          <a:xfrm>
            <a:off x="5344795" y="2743780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BD18740-08BE-49F2-A19E-E0F8606876DE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3121884" y="1234028"/>
            <a:ext cx="2233401" cy="63221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F833708-74F3-466F-A00A-0C18BE1B4658}"/>
              </a:ext>
            </a:extLst>
          </p:cNvPr>
          <p:cNvCxnSpPr>
            <a:cxnSpLocks/>
            <a:stCxn id="20" idx="6"/>
            <a:endCxn id="57" idx="2"/>
          </p:cNvCxnSpPr>
          <p:nvPr/>
        </p:nvCxnSpPr>
        <p:spPr>
          <a:xfrm flipV="1">
            <a:off x="3116319" y="1524741"/>
            <a:ext cx="2233401" cy="36180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26B25E-3C3B-444D-AD25-0F25A81826B6}"/>
              </a:ext>
            </a:extLst>
          </p:cNvPr>
          <p:cNvCxnSpPr>
            <a:cxnSpLocks/>
            <a:stCxn id="20" idx="6"/>
            <a:endCxn id="58" idx="2"/>
          </p:cNvCxnSpPr>
          <p:nvPr/>
        </p:nvCxnSpPr>
        <p:spPr>
          <a:xfrm flipV="1">
            <a:off x="3116319" y="1809809"/>
            <a:ext cx="2238966" cy="767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9CF858-E9A5-4D4B-AA0E-1657D6CE242A}"/>
              </a:ext>
            </a:extLst>
          </p:cNvPr>
          <p:cNvCxnSpPr>
            <a:cxnSpLocks/>
            <a:stCxn id="20" idx="5"/>
            <a:endCxn id="59" idx="2"/>
          </p:cNvCxnSpPr>
          <p:nvPr/>
        </p:nvCxnSpPr>
        <p:spPr>
          <a:xfrm>
            <a:off x="3095127" y="1940435"/>
            <a:ext cx="2244824" cy="212145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6297C64-26DB-4713-90C3-6C88B703D729}"/>
              </a:ext>
            </a:extLst>
          </p:cNvPr>
          <p:cNvCxnSpPr>
            <a:cxnSpLocks/>
            <a:stCxn id="21" idx="6"/>
            <a:endCxn id="59" idx="2"/>
          </p:cNvCxnSpPr>
          <p:nvPr/>
        </p:nvCxnSpPr>
        <p:spPr>
          <a:xfrm>
            <a:off x="3110754" y="2177261"/>
            <a:ext cx="2229197" cy="18846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DF0C49-8BF9-4B33-B27B-FDBD004D7A69}"/>
              </a:ext>
            </a:extLst>
          </p:cNvPr>
          <p:cNvCxnSpPr>
            <a:cxnSpLocks/>
            <a:stCxn id="22" idx="6"/>
            <a:endCxn id="59" idx="2"/>
          </p:cNvCxnSpPr>
          <p:nvPr/>
        </p:nvCxnSpPr>
        <p:spPr>
          <a:xfrm>
            <a:off x="3116319" y="2462329"/>
            <a:ext cx="2223632" cy="1599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9378589-FED8-4ADD-AA28-D33933942140}"/>
              </a:ext>
            </a:extLst>
          </p:cNvPr>
          <p:cNvCxnSpPr>
            <a:cxnSpLocks/>
            <a:stCxn id="23" idx="6"/>
            <a:endCxn id="59" idx="2"/>
          </p:cNvCxnSpPr>
          <p:nvPr/>
        </p:nvCxnSpPr>
        <p:spPr>
          <a:xfrm>
            <a:off x="3116319" y="3529219"/>
            <a:ext cx="2223632" cy="53266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3A0D64-B970-4A9B-B2D9-6D2BE91CF660}"/>
              </a:ext>
            </a:extLst>
          </p:cNvPr>
          <p:cNvCxnSpPr>
            <a:cxnSpLocks/>
            <a:stCxn id="21" idx="6"/>
            <a:endCxn id="55" idx="2"/>
          </p:cNvCxnSpPr>
          <p:nvPr/>
        </p:nvCxnSpPr>
        <p:spPr>
          <a:xfrm flipV="1">
            <a:off x="3110754" y="1234028"/>
            <a:ext cx="2244531" cy="94323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AB049E0-A97F-4BDF-8E75-4FD69A8E52E5}"/>
              </a:ext>
            </a:extLst>
          </p:cNvPr>
          <p:cNvCxnSpPr>
            <a:cxnSpLocks/>
            <a:stCxn id="21" idx="6"/>
            <a:endCxn id="57" idx="2"/>
          </p:cNvCxnSpPr>
          <p:nvPr/>
        </p:nvCxnSpPr>
        <p:spPr>
          <a:xfrm flipV="1">
            <a:off x="3110754" y="1524742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79158D9-58E2-4432-9D21-03529C241CF3}"/>
              </a:ext>
            </a:extLst>
          </p:cNvPr>
          <p:cNvCxnSpPr>
            <a:cxnSpLocks/>
            <a:stCxn id="21" idx="6"/>
            <a:endCxn id="58" idx="2"/>
          </p:cNvCxnSpPr>
          <p:nvPr/>
        </p:nvCxnSpPr>
        <p:spPr>
          <a:xfrm flipV="1">
            <a:off x="3110754" y="1809809"/>
            <a:ext cx="2244531" cy="36745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5E7FAA4-5D31-4B67-8F10-9E3FB60CB664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3100984" y="1287914"/>
            <a:ext cx="2275493" cy="11710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29DA4D9-73D0-4557-9D3C-44CE90D24F20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3116319" y="1590055"/>
            <a:ext cx="2176810" cy="8722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BB509CD-907A-4363-A9DA-2085CEB960C1}"/>
              </a:ext>
            </a:extLst>
          </p:cNvPr>
          <p:cNvCxnSpPr>
            <a:cxnSpLocks/>
            <a:stCxn id="22" idx="6"/>
            <a:endCxn id="58" idx="2"/>
          </p:cNvCxnSpPr>
          <p:nvPr/>
        </p:nvCxnSpPr>
        <p:spPr>
          <a:xfrm flipV="1">
            <a:off x="3116319" y="1809809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8516306-5CA4-4471-A9DA-7C7FCE5BF731}"/>
              </a:ext>
            </a:extLst>
          </p:cNvPr>
          <p:cNvCxnSpPr>
            <a:cxnSpLocks/>
            <a:stCxn id="23" idx="7"/>
            <a:endCxn id="58" idx="3"/>
          </p:cNvCxnSpPr>
          <p:nvPr/>
        </p:nvCxnSpPr>
        <p:spPr>
          <a:xfrm flipV="1">
            <a:off x="3095127" y="1863695"/>
            <a:ext cx="2281350" cy="161163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C505CD3-6951-4F09-81D1-3F21CB5B7AE0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095127" y="1547063"/>
            <a:ext cx="2300598" cy="192827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AAB54A-6BF2-46B0-BD75-24EA17A7AC3D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095127" y="1274689"/>
            <a:ext cx="2265696" cy="220064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/>
              <p:nvPr/>
            </p:nvSpPr>
            <p:spPr>
              <a:xfrm>
                <a:off x="3907326" y="1131706"/>
                <a:ext cx="400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26" y="1131706"/>
                <a:ext cx="4007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/>
              <p:nvPr/>
            </p:nvSpPr>
            <p:spPr>
              <a:xfrm>
                <a:off x="2893590" y="3613632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590" y="3613632"/>
                <a:ext cx="3697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/>
              <p:nvPr/>
            </p:nvSpPr>
            <p:spPr>
              <a:xfrm>
                <a:off x="5577306" y="1070905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306" y="1070905"/>
                <a:ext cx="277768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/>
              <p:nvPr/>
            </p:nvSpPr>
            <p:spPr>
              <a:xfrm>
                <a:off x="5561653" y="1351086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653" y="1351086"/>
                <a:ext cx="283091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/>
              <p:nvPr/>
            </p:nvSpPr>
            <p:spPr>
              <a:xfrm>
                <a:off x="5561653" y="1639866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653" y="1639866"/>
                <a:ext cx="283091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/>
              <p:nvPr/>
            </p:nvSpPr>
            <p:spPr>
              <a:xfrm>
                <a:off x="5541488" y="3934097"/>
                <a:ext cx="30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488" y="3934097"/>
                <a:ext cx="300980" cy="276999"/>
              </a:xfrm>
              <a:prstGeom prst="rect">
                <a:avLst/>
              </a:prstGeom>
              <a:blipFill>
                <a:blip r:embed="rId12"/>
                <a:stretch>
                  <a:fillRect l="-16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14F4CE-82EE-6E4D-BD33-4E4BDAC2A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Words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173E22F1-6D44-D54C-B7D0-62DD4E32A0C3}"/>
              </a:ext>
            </a:extLst>
          </p:cNvPr>
          <p:cNvSpPr/>
          <p:nvPr/>
        </p:nvSpPr>
        <p:spPr>
          <a:xfrm>
            <a:off x="5874969" y="1031848"/>
            <a:ext cx="510930" cy="3254516"/>
          </a:xfrm>
          <a:prstGeom prst="rightBrac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8690BD8-20AE-754B-9FEA-6AD09D3FBBA2}"/>
                  </a:ext>
                </a:extLst>
              </p:cNvPr>
              <p:cNvSpPr txBox="1"/>
              <p:nvPr/>
            </p:nvSpPr>
            <p:spPr>
              <a:xfrm>
                <a:off x="6605193" y="2484064"/>
                <a:ext cx="25323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Output Dimension</a:t>
                </a:r>
              </a:p>
              <a:p>
                <a:pPr algn="ctr"/>
                <a:r>
                  <a:rPr 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, our vocabulary size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8690BD8-20AE-754B-9FEA-6AD09D3FB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193" y="2484064"/>
                <a:ext cx="2532350" cy="1200329"/>
              </a:xfrm>
              <a:prstGeom prst="rect">
                <a:avLst/>
              </a:prstGeom>
              <a:blipFill>
                <a:blip r:embed="rId13"/>
                <a:stretch>
                  <a:fillRect l="-2000" t="-4211" r="-25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415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19CEA-4B07-47CC-A680-0472949CAD9C}"/>
              </a:ext>
            </a:extLst>
          </p:cNvPr>
          <p:cNvGrpSpPr/>
          <p:nvPr/>
        </p:nvGrpSpPr>
        <p:grpSpPr>
          <a:xfrm>
            <a:off x="994954" y="1810342"/>
            <a:ext cx="150274" cy="1795084"/>
            <a:chOff x="3578090" y="4389909"/>
            <a:chExt cx="178903" cy="2107097"/>
          </a:xfrm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C28E94E6-873A-41C2-BFD1-4D5AE292E8A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39A4F5AF-0905-4C6E-8DBB-8EB4E3589BEF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772B2C7D-3F6A-43A0-A46A-0F9FDB18387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42963264-7E5A-4BAE-8756-196A7B52DC02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4FD4CDE-D934-459C-8A0A-58C484B76A4F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7CAA8AA-E51D-44BB-9A17-AAE903C5F0E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17738A17-CF00-4485-83E3-AD32C36EB492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/>
              <p:nvPr/>
            </p:nvSpPr>
            <p:spPr>
              <a:xfrm>
                <a:off x="658767" y="1785675"/>
                <a:ext cx="2078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67" y="1785675"/>
                <a:ext cx="207814" cy="207749"/>
              </a:xfrm>
              <a:prstGeom prst="rect">
                <a:avLst/>
              </a:prstGeom>
              <a:blipFill>
                <a:blip r:embed="rId2"/>
                <a:stretch>
                  <a:fillRect l="-17647" r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/>
              <p:nvPr/>
            </p:nvSpPr>
            <p:spPr>
              <a:xfrm>
                <a:off x="651689" y="2073564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89" y="2073564"/>
                <a:ext cx="211853" cy="207749"/>
              </a:xfrm>
              <a:prstGeom prst="rect">
                <a:avLst/>
              </a:prstGeom>
              <a:blipFill>
                <a:blip r:embed="rId3"/>
                <a:stretch>
                  <a:fillRect l="-11111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/>
              <p:nvPr/>
            </p:nvSpPr>
            <p:spPr>
              <a:xfrm>
                <a:off x="673394" y="3425522"/>
                <a:ext cx="25891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94" y="3425522"/>
                <a:ext cx="258917" cy="207749"/>
              </a:xfrm>
              <a:prstGeom prst="rect">
                <a:avLst/>
              </a:prstGeom>
              <a:blipFill>
                <a:blip r:embed="rId4"/>
                <a:stretch>
                  <a:fillRect l="-1428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/>
              <p:nvPr/>
            </p:nvSpPr>
            <p:spPr>
              <a:xfrm>
                <a:off x="651689" y="2369684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89" y="2369684"/>
                <a:ext cx="211853" cy="207749"/>
              </a:xfrm>
              <a:prstGeom prst="rect">
                <a:avLst/>
              </a:prstGeom>
              <a:blipFill>
                <a:blip r:embed="rId5"/>
                <a:stretch>
                  <a:fillRect l="-11111" r="-555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804CF17-DD33-4DC6-B577-E0EAD43B5866}"/>
              </a:ext>
            </a:extLst>
          </p:cNvPr>
          <p:cNvGrpSpPr/>
          <p:nvPr/>
        </p:nvGrpSpPr>
        <p:grpSpPr>
          <a:xfrm>
            <a:off x="2966046" y="1810342"/>
            <a:ext cx="150274" cy="1795084"/>
            <a:chOff x="3578090" y="4389909"/>
            <a:chExt cx="178903" cy="2107097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C26B0E6-535F-4700-A908-6630D5439D8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AED2EBAF-62D8-45DC-9343-404DC4045AFA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19010646-949C-460B-BD32-EE9ABEF128D5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9810EA4-C59B-4A09-B582-42A0CCCA195A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5FDBCC14-1852-4A7B-9182-5B2B3FC96C3A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5644ACD-904D-454B-A093-94126FF2450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1B1FB02D-F7A0-4B2C-A978-634996996090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40BED9-8AC6-407A-98B4-5F153C36EB2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256542" y="1886548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CC0E-9CD4-486F-884E-44E00BC2418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293131" y="1886548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086F67-6F74-49F0-BB03-651A7F3BC4E8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287566" y="1886547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218BC8-134B-4790-ADBC-8AA0B74ABE6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292036" y="1886546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ABFAD7-14F9-47EA-ADE0-A0769C3C4D6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229784" y="1886549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2FEF15-60A5-432D-81DF-5B24231FAB9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266374" y="2175773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1383EB0-95DF-4D9C-A47B-ACD08EB78F15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260809" y="2175773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448A81-DAF1-4084-87E9-68CC1BD318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244110" y="2163278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740C5E-E9DD-4859-A2C2-0FE6FF64BD6F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57658" y="3529220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F361C3-396A-4879-80F2-2E1844929E6A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1194248" y="2516215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EA18AA-C933-4104-8041-9521E8DC94A1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188684" y="2177262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A334547-795B-45C7-B4B8-BBF7BA74951E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193153" y="1886549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14EEAC-BF89-46F5-BA33-975A6BEF16BA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1256541" y="1940434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E48AED-D52E-4468-8C11-9E03984814F6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293131" y="2177261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70C73BB-A74D-4D53-B0CB-55FD70417ADE}"/>
              </a:ext>
            </a:extLst>
          </p:cNvPr>
          <p:cNvCxnSpPr>
            <a:cxnSpLocks/>
          </p:cNvCxnSpPr>
          <p:nvPr/>
        </p:nvCxnSpPr>
        <p:spPr>
          <a:xfrm>
            <a:off x="1287567" y="2467973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66059-6BAE-4B04-B0F2-DDA87FEFEA4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292036" y="2467972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/>
              <p:nvPr/>
            </p:nvSpPr>
            <p:spPr>
              <a:xfrm>
                <a:off x="1897723" y="1472619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723" y="1472619"/>
                <a:ext cx="4662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FCFA8358-F329-4C22-BD44-39DC0C740643}"/>
              </a:ext>
            </a:extLst>
          </p:cNvPr>
          <p:cNvSpPr/>
          <p:nvPr/>
        </p:nvSpPr>
        <p:spPr>
          <a:xfrm>
            <a:off x="5355285" y="1157821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6D24C8E6-18BF-4A74-BF0A-BC85F4CA1432}"/>
              </a:ext>
            </a:extLst>
          </p:cNvPr>
          <p:cNvSpPr/>
          <p:nvPr/>
        </p:nvSpPr>
        <p:spPr>
          <a:xfrm>
            <a:off x="5349720" y="1448534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CFF543EC-BEC5-4151-865A-B4D0882639D8}"/>
              </a:ext>
            </a:extLst>
          </p:cNvPr>
          <p:cNvSpPr/>
          <p:nvPr/>
        </p:nvSpPr>
        <p:spPr>
          <a:xfrm>
            <a:off x="5355285" y="1733602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BEDE748C-55AF-4A3E-A619-F3B10CDB5494}"/>
              </a:ext>
            </a:extLst>
          </p:cNvPr>
          <p:cNvSpPr/>
          <p:nvPr/>
        </p:nvSpPr>
        <p:spPr>
          <a:xfrm>
            <a:off x="5339951" y="3985678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123121A5-1437-4C06-9C60-D087BCF3A908}"/>
              </a:ext>
            </a:extLst>
          </p:cNvPr>
          <p:cNvSpPr/>
          <p:nvPr/>
        </p:nvSpPr>
        <p:spPr>
          <a:xfrm>
            <a:off x="5344795" y="2371215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59F1227E-C046-4530-85D1-2BEE36A7B551}"/>
              </a:ext>
            </a:extLst>
          </p:cNvPr>
          <p:cNvSpPr/>
          <p:nvPr/>
        </p:nvSpPr>
        <p:spPr>
          <a:xfrm>
            <a:off x="5344795" y="2557498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6B3558DE-FD1E-4B32-815D-4D4D605F3AAC}"/>
              </a:ext>
            </a:extLst>
          </p:cNvPr>
          <p:cNvSpPr/>
          <p:nvPr/>
        </p:nvSpPr>
        <p:spPr>
          <a:xfrm>
            <a:off x="5344795" y="2743780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BD18740-08BE-49F2-A19E-E0F8606876DE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3121884" y="1234028"/>
            <a:ext cx="2233401" cy="63221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F833708-74F3-466F-A00A-0C18BE1B4658}"/>
              </a:ext>
            </a:extLst>
          </p:cNvPr>
          <p:cNvCxnSpPr>
            <a:cxnSpLocks/>
            <a:stCxn id="20" idx="6"/>
            <a:endCxn id="57" idx="2"/>
          </p:cNvCxnSpPr>
          <p:nvPr/>
        </p:nvCxnSpPr>
        <p:spPr>
          <a:xfrm flipV="1">
            <a:off x="3116319" y="1524741"/>
            <a:ext cx="2233401" cy="36180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26B25E-3C3B-444D-AD25-0F25A81826B6}"/>
              </a:ext>
            </a:extLst>
          </p:cNvPr>
          <p:cNvCxnSpPr>
            <a:cxnSpLocks/>
            <a:stCxn id="20" idx="6"/>
            <a:endCxn id="58" idx="2"/>
          </p:cNvCxnSpPr>
          <p:nvPr/>
        </p:nvCxnSpPr>
        <p:spPr>
          <a:xfrm flipV="1">
            <a:off x="3116319" y="1809809"/>
            <a:ext cx="2238966" cy="767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9CF858-E9A5-4D4B-AA0E-1657D6CE242A}"/>
              </a:ext>
            </a:extLst>
          </p:cNvPr>
          <p:cNvCxnSpPr>
            <a:cxnSpLocks/>
            <a:stCxn id="20" idx="5"/>
            <a:endCxn id="59" idx="2"/>
          </p:cNvCxnSpPr>
          <p:nvPr/>
        </p:nvCxnSpPr>
        <p:spPr>
          <a:xfrm>
            <a:off x="3095127" y="1940435"/>
            <a:ext cx="2244824" cy="212145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6297C64-26DB-4713-90C3-6C88B703D729}"/>
              </a:ext>
            </a:extLst>
          </p:cNvPr>
          <p:cNvCxnSpPr>
            <a:cxnSpLocks/>
            <a:stCxn id="21" idx="6"/>
            <a:endCxn id="59" idx="2"/>
          </p:cNvCxnSpPr>
          <p:nvPr/>
        </p:nvCxnSpPr>
        <p:spPr>
          <a:xfrm>
            <a:off x="3110754" y="2177261"/>
            <a:ext cx="2229197" cy="18846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DF0C49-8BF9-4B33-B27B-FDBD004D7A69}"/>
              </a:ext>
            </a:extLst>
          </p:cNvPr>
          <p:cNvCxnSpPr>
            <a:cxnSpLocks/>
            <a:stCxn id="22" idx="6"/>
            <a:endCxn id="59" idx="2"/>
          </p:cNvCxnSpPr>
          <p:nvPr/>
        </p:nvCxnSpPr>
        <p:spPr>
          <a:xfrm>
            <a:off x="3116319" y="2462329"/>
            <a:ext cx="2223632" cy="1599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9378589-FED8-4ADD-AA28-D33933942140}"/>
              </a:ext>
            </a:extLst>
          </p:cNvPr>
          <p:cNvCxnSpPr>
            <a:cxnSpLocks/>
            <a:stCxn id="23" idx="6"/>
            <a:endCxn id="59" idx="2"/>
          </p:cNvCxnSpPr>
          <p:nvPr/>
        </p:nvCxnSpPr>
        <p:spPr>
          <a:xfrm>
            <a:off x="3116319" y="3529219"/>
            <a:ext cx="2223632" cy="53266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3A0D64-B970-4A9B-B2D9-6D2BE91CF660}"/>
              </a:ext>
            </a:extLst>
          </p:cNvPr>
          <p:cNvCxnSpPr>
            <a:cxnSpLocks/>
            <a:stCxn id="21" idx="6"/>
            <a:endCxn id="55" idx="2"/>
          </p:cNvCxnSpPr>
          <p:nvPr/>
        </p:nvCxnSpPr>
        <p:spPr>
          <a:xfrm flipV="1">
            <a:off x="3110754" y="1234028"/>
            <a:ext cx="2244531" cy="94323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AB049E0-A97F-4BDF-8E75-4FD69A8E52E5}"/>
              </a:ext>
            </a:extLst>
          </p:cNvPr>
          <p:cNvCxnSpPr>
            <a:cxnSpLocks/>
            <a:stCxn id="21" idx="6"/>
            <a:endCxn id="57" idx="2"/>
          </p:cNvCxnSpPr>
          <p:nvPr/>
        </p:nvCxnSpPr>
        <p:spPr>
          <a:xfrm flipV="1">
            <a:off x="3110754" y="1524742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79158D9-58E2-4432-9D21-03529C241CF3}"/>
              </a:ext>
            </a:extLst>
          </p:cNvPr>
          <p:cNvCxnSpPr>
            <a:cxnSpLocks/>
            <a:stCxn id="21" idx="6"/>
            <a:endCxn id="58" idx="2"/>
          </p:cNvCxnSpPr>
          <p:nvPr/>
        </p:nvCxnSpPr>
        <p:spPr>
          <a:xfrm flipV="1">
            <a:off x="3110754" y="1809809"/>
            <a:ext cx="2244531" cy="36745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5E7FAA4-5D31-4B67-8F10-9E3FB60CB664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3100984" y="1287914"/>
            <a:ext cx="2275493" cy="11710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29DA4D9-73D0-4557-9D3C-44CE90D24F20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3116319" y="1590055"/>
            <a:ext cx="2176810" cy="8722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BB509CD-907A-4363-A9DA-2085CEB960C1}"/>
              </a:ext>
            </a:extLst>
          </p:cNvPr>
          <p:cNvCxnSpPr>
            <a:cxnSpLocks/>
            <a:stCxn id="22" idx="6"/>
            <a:endCxn id="58" idx="2"/>
          </p:cNvCxnSpPr>
          <p:nvPr/>
        </p:nvCxnSpPr>
        <p:spPr>
          <a:xfrm flipV="1">
            <a:off x="3116319" y="1809809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8516306-5CA4-4471-A9DA-7C7FCE5BF731}"/>
              </a:ext>
            </a:extLst>
          </p:cNvPr>
          <p:cNvCxnSpPr>
            <a:cxnSpLocks/>
            <a:stCxn id="23" idx="7"/>
            <a:endCxn id="58" idx="3"/>
          </p:cNvCxnSpPr>
          <p:nvPr/>
        </p:nvCxnSpPr>
        <p:spPr>
          <a:xfrm flipV="1">
            <a:off x="3095127" y="1863695"/>
            <a:ext cx="2281350" cy="161163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C505CD3-6951-4F09-81D1-3F21CB5B7AE0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095127" y="1547063"/>
            <a:ext cx="2300598" cy="192827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AAB54A-6BF2-46B0-BD75-24EA17A7AC3D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095127" y="1274689"/>
            <a:ext cx="2265696" cy="220064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/>
              <p:nvPr/>
            </p:nvSpPr>
            <p:spPr>
              <a:xfrm>
                <a:off x="3907326" y="1131706"/>
                <a:ext cx="400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26" y="1131706"/>
                <a:ext cx="4007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/>
              <p:nvPr/>
            </p:nvSpPr>
            <p:spPr>
              <a:xfrm>
                <a:off x="2893590" y="3613632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590" y="3613632"/>
                <a:ext cx="3697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/>
              <p:nvPr/>
            </p:nvSpPr>
            <p:spPr>
              <a:xfrm>
                <a:off x="5577306" y="1070905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306" y="1070905"/>
                <a:ext cx="277768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/>
              <p:nvPr/>
            </p:nvSpPr>
            <p:spPr>
              <a:xfrm>
                <a:off x="5561653" y="1351086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653" y="1351086"/>
                <a:ext cx="283091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/>
              <p:nvPr/>
            </p:nvSpPr>
            <p:spPr>
              <a:xfrm>
                <a:off x="5561653" y="1639866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653" y="1639866"/>
                <a:ext cx="283091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/>
              <p:nvPr/>
            </p:nvSpPr>
            <p:spPr>
              <a:xfrm>
                <a:off x="5541488" y="3934097"/>
                <a:ext cx="30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488" y="3934097"/>
                <a:ext cx="300980" cy="276999"/>
              </a:xfrm>
              <a:prstGeom prst="rect">
                <a:avLst/>
              </a:prstGeom>
              <a:blipFill>
                <a:blip r:embed="rId12"/>
                <a:stretch>
                  <a:fillRect l="-16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14F4CE-82EE-6E4D-BD33-4E4BDAC2A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Words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173E22F1-6D44-D54C-B7D0-62DD4E32A0C3}"/>
              </a:ext>
            </a:extLst>
          </p:cNvPr>
          <p:cNvSpPr/>
          <p:nvPr/>
        </p:nvSpPr>
        <p:spPr>
          <a:xfrm>
            <a:off x="5874969" y="1031848"/>
            <a:ext cx="510930" cy="3254516"/>
          </a:xfrm>
          <a:prstGeom prst="rightBrac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0953C7C-A2A2-EC4D-8B1D-FD44AA8F7A3A}"/>
                  </a:ext>
                </a:extLst>
              </p:cNvPr>
              <p:cNvSpPr txBox="1"/>
              <p:nvPr/>
            </p:nvSpPr>
            <p:spPr>
              <a:xfrm>
                <a:off x="218497" y="4139981"/>
                <a:ext cx="43706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0953C7C-A2A2-EC4D-8B1D-FD44AA8F7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97" y="4139981"/>
                <a:ext cx="4370684" cy="276999"/>
              </a:xfrm>
              <a:prstGeom prst="rect">
                <a:avLst/>
              </a:prstGeom>
              <a:blipFill>
                <a:blip r:embed="rId13"/>
                <a:stretch>
                  <a:fillRect l="-58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BB0C323E-A265-B248-B970-8B6AB7F410A8}"/>
              </a:ext>
            </a:extLst>
          </p:cNvPr>
          <p:cNvSpPr txBox="1"/>
          <p:nvPr/>
        </p:nvSpPr>
        <p:spPr>
          <a:xfrm>
            <a:off x="193999" y="4502967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Concisely: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A9E2C82-D899-C048-BBFD-4B967723E615}"/>
                  </a:ext>
                </a:extLst>
              </p:cNvPr>
              <p:cNvSpPr txBox="1"/>
              <p:nvPr/>
            </p:nvSpPr>
            <p:spPr>
              <a:xfrm>
                <a:off x="1022496" y="4537383"/>
                <a:ext cx="22186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A9E2C82-D899-C048-BBFD-4B967723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496" y="4537383"/>
                <a:ext cx="2218654" cy="276999"/>
              </a:xfrm>
              <a:prstGeom prst="rect">
                <a:avLst/>
              </a:prstGeom>
              <a:blipFill>
                <a:blip r:embed="rId14"/>
                <a:stretch>
                  <a:fillRect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7C70C2-C0D2-E449-BD95-B3386EB06602}"/>
                  </a:ext>
                </a:extLst>
              </p:cNvPr>
              <p:cNvSpPr txBox="1"/>
              <p:nvPr/>
            </p:nvSpPr>
            <p:spPr>
              <a:xfrm>
                <a:off x="6605193" y="2484064"/>
                <a:ext cx="25323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Output Dimension</a:t>
                </a:r>
              </a:p>
              <a:p>
                <a:pPr algn="ctr"/>
                <a:r>
                  <a:rPr 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, our vocabulary size</a:t>
                </a: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7C70C2-C0D2-E449-BD95-B3386EB06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193" y="2484064"/>
                <a:ext cx="2532350" cy="1200329"/>
              </a:xfrm>
              <a:prstGeom prst="rect">
                <a:avLst/>
              </a:prstGeom>
              <a:blipFill>
                <a:blip r:embed="rId15"/>
                <a:stretch>
                  <a:fillRect l="-2000" t="-4211" r="-25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47744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19CEA-4B07-47CC-A680-0472949CAD9C}"/>
              </a:ext>
            </a:extLst>
          </p:cNvPr>
          <p:cNvGrpSpPr/>
          <p:nvPr/>
        </p:nvGrpSpPr>
        <p:grpSpPr>
          <a:xfrm>
            <a:off x="1548407" y="1303817"/>
            <a:ext cx="150274" cy="1795084"/>
            <a:chOff x="3578090" y="4389909"/>
            <a:chExt cx="178903" cy="2107097"/>
          </a:xfrm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C28E94E6-873A-41C2-BFD1-4D5AE292E8A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39A4F5AF-0905-4C6E-8DBB-8EB4E3589BEF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772B2C7D-3F6A-43A0-A46A-0F9FDB18387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42963264-7E5A-4BAE-8756-196A7B52DC02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4FD4CDE-D934-459C-8A0A-58C484B76A4F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7CAA8AA-E51D-44BB-9A17-AAE903C5F0E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17738A17-CF00-4485-83E3-AD32C36EB492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/>
              <p:nvPr/>
            </p:nvSpPr>
            <p:spPr>
              <a:xfrm>
                <a:off x="1212220" y="1279150"/>
                <a:ext cx="2078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220" y="1279150"/>
                <a:ext cx="207814" cy="207749"/>
              </a:xfrm>
              <a:prstGeom prst="rect">
                <a:avLst/>
              </a:prstGeom>
              <a:blipFill>
                <a:blip r:embed="rId2"/>
                <a:stretch>
                  <a:fillRect l="-11111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/>
              <p:nvPr/>
            </p:nvSpPr>
            <p:spPr>
              <a:xfrm>
                <a:off x="1205142" y="1567039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142" y="1567039"/>
                <a:ext cx="211853" cy="207749"/>
              </a:xfrm>
              <a:prstGeom prst="rect">
                <a:avLst/>
              </a:prstGeom>
              <a:blipFill>
                <a:blip r:embed="rId3"/>
                <a:stretch>
                  <a:fillRect l="-166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/>
              <p:nvPr/>
            </p:nvSpPr>
            <p:spPr>
              <a:xfrm>
                <a:off x="1226847" y="2918997"/>
                <a:ext cx="25891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47" y="2918997"/>
                <a:ext cx="258917" cy="207749"/>
              </a:xfrm>
              <a:prstGeom prst="rect">
                <a:avLst/>
              </a:prstGeom>
              <a:blipFill>
                <a:blip r:embed="rId4"/>
                <a:stretch>
                  <a:fillRect l="-1428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/>
              <p:nvPr/>
            </p:nvSpPr>
            <p:spPr>
              <a:xfrm>
                <a:off x="1205142" y="1863159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142" y="1863159"/>
                <a:ext cx="211853" cy="207749"/>
              </a:xfrm>
              <a:prstGeom prst="rect">
                <a:avLst/>
              </a:prstGeom>
              <a:blipFill>
                <a:blip r:embed="rId5"/>
                <a:stretch>
                  <a:fillRect l="-1666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804CF17-DD33-4DC6-B577-E0EAD43B5866}"/>
              </a:ext>
            </a:extLst>
          </p:cNvPr>
          <p:cNvGrpSpPr/>
          <p:nvPr/>
        </p:nvGrpSpPr>
        <p:grpSpPr>
          <a:xfrm>
            <a:off x="3519499" y="1303817"/>
            <a:ext cx="150274" cy="1795084"/>
            <a:chOff x="3578090" y="4389909"/>
            <a:chExt cx="178903" cy="2107097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C26B0E6-535F-4700-A908-6630D5439D8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AED2EBAF-62D8-45DC-9343-404DC4045AFA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19010646-949C-460B-BD32-EE9ABEF128D5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9810EA4-C59B-4A09-B582-42A0CCCA195A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5FDBCC14-1852-4A7B-9182-5B2B3FC96C3A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5644ACD-904D-454B-A093-94126FF2450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1B1FB02D-F7A0-4B2C-A978-634996996090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40BED9-8AC6-407A-98B4-5F153C36EB2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809995" y="1380023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CC0E-9CD4-486F-884E-44E00BC2418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846584" y="1380023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086F67-6F74-49F0-BB03-651A7F3BC4E8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841019" y="1380022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218BC8-134B-4790-ADBC-8AA0B74ABE6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845489" y="1380021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ABFAD7-14F9-47EA-ADE0-A0769C3C4D6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783237" y="1380024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2FEF15-60A5-432D-81DF-5B24231FAB9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819827" y="1669248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1383EB0-95DF-4D9C-A47B-ACD08EB78F15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814262" y="1669248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448A81-DAF1-4084-87E9-68CC1BD318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797563" y="1656753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740C5E-E9DD-4859-A2C2-0FE6FF64BD6F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711111" y="3022695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F361C3-396A-4879-80F2-2E1844929E6A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1747701" y="2009690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EA18AA-C933-4104-8041-9521E8DC94A1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742137" y="1670737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A334547-795B-45C7-B4B8-BBF7BA74951E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746606" y="1380024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14EEAC-BF89-46F5-BA33-975A6BEF16BA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1809994" y="1433909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E48AED-D52E-4468-8C11-9E03984814F6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846584" y="1670736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70C73BB-A74D-4D53-B0CB-55FD70417ADE}"/>
              </a:ext>
            </a:extLst>
          </p:cNvPr>
          <p:cNvCxnSpPr>
            <a:cxnSpLocks/>
          </p:cNvCxnSpPr>
          <p:nvPr/>
        </p:nvCxnSpPr>
        <p:spPr>
          <a:xfrm>
            <a:off x="1841020" y="1961448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66059-6BAE-4B04-B0F2-DDA87FEFEA4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845489" y="1961447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/>
              <p:nvPr/>
            </p:nvSpPr>
            <p:spPr>
              <a:xfrm>
                <a:off x="2451176" y="966094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176" y="966094"/>
                <a:ext cx="4662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FCFA8358-F329-4C22-BD44-39DC0C740643}"/>
              </a:ext>
            </a:extLst>
          </p:cNvPr>
          <p:cNvSpPr/>
          <p:nvPr/>
        </p:nvSpPr>
        <p:spPr>
          <a:xfrm>
            <a:off x="5908738" y="651296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6D24C8E6-18BF-4A74-BF0A-BC85F4CA1432}"/>
              </a:ext>
            </a:extLst>
          </p:cNvPr>
          <p:cNvSpPr/>
          <p:nvPr/>
        </p:nvSpPr>
        <p:spPr>
          <a:xfrm>
            <a:off x="5903173" y="942009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CFF543EC-BEC5-4151-865A-B4D0882639D8}"/>
              </a:ext>
            </a:extLst>
          </p:cNvPr>
          <p:cNvSpPr/>
          <p:nvPr/>
        </p:nvSpPr>
        <p:spPr>
          <a:xfrm>
            <a:off x="5908738" y="1227077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BEDE748C-55AF-4A3E-A619-F3B10CDB5494}"/>
              </a:ext>
            </a:extLst>
          </p:cNvPr>
          <p:cNvSpPr/>
          <p:nvPr/>
        </p:nvSpPr>
        <p:spPr>
          <a:xfrm>
            <a:off x="5893404" y="3479153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123121A5-1437-4C06-9C60-D087BCF3A908}"/>
              </a:ext>
            </a:extLst>
          </p:cNvPr>
          <p:cNvSpPr/>
          <p:nvPr/>
        </p:nvSpPr>
        <p:spPr>
          <a:xfrm>
            <a:off x="5898248" y="1864690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59F1227E-C046-4530-85D1-2BEE36A7B551}"/>
              </a:ext>
            </a:extLst>
          </p:cNvPr>
          <p:cNvSpPr/>
          <p:nvPr/>
        </p:nvSpPr>
        <p:spPr>
          <a:xfrm>
            <a:off x="5898248" y="2050973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6B3558DE-FD1E-4B32-815D-4D4D605F3AAC}"/>
              </a:ext>
            </a:extLst>
          </p:cNvPr>
          <p:cNvSpPr/>
          <p:nvPr/>
        </p:nvSpPr>
        <p:spPr>
          <a:xfrm>
            <a:off x="5898248" y="2237255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BD18740-08BE-49F2-A19E-E0F8606876DE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3675337" y="727503"/>
            <a:ext cx="2233401" cy="63221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F833708-74F3-466F-A00A-0C18BE1B4658}"/>
              </a:ext>
            </a:extLst>
          </p:cNvPr>
          <p:cNvCxnSpPr>
            <a:cxnSpLocks/>
            <a:stCxn id="20" idx="6"/>
            <a:endCxn id="57" idx="2"/>
          </p:cNvCxnSpPr>
          <p:nvPr/>
        </p:nvCxnSpPr>
        <p:spPr>
          <a:xfrm flipV="1">
            <a:off x="3669772" y="1018216"/>
            <a:ext cx="2233401" cy="36180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26B25E-3C3B-444D-AD25-0F25A81826B6}"/>
              </a:ext>
            </a:extLst>
          </p:cNvPr>
          <p:cNvCxnSpPr>
            <a:cxnSpLocks/>
            <a:stCxn id="20" idx="6"/>
            <a:endCxn id="58" idx="2"/>
          </p:cNvCxnSpPr>
          <p:nvPr/>
        </p:nvCxnSpPr>
        <p:spPr>
          <a:xfrm flipV="1">
            <a:off x="3669772" y="1303284"/>
            <a:ext cx="2238966" cy="767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9CF858-E9A5-4D4B-AA0E-1657D6CE242A}"/>
              </a:ext>
            </a:extLst>
          </p:cNvPr>
          <p:cNvCxnSpPr>
            <a:cxnSpLocks/>
            <a:stCxn id="20" idx="5"/>
            <a:endCxn id="59" idx="2"/>
          </p:cNvCxnSpPr>
          <p:nvPr/>
        </p:nvCxnSpPr>
        <p:spPr>
          <a:xfrm>
            <a:off x="3648580" y="1433910"/>
            <a:ext cx="2244824" cy="212145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6297C64-26DB-4713-90C3-6C88B703D729}"/>
              </a:ext>
            </a:extLst>
          </p:cNvPr>
          <p:cNvCxnSpPr>
            <a:cxnSpLocks/>
            <a:stCxn id="21" idx="6"/>
            <a:endCxn id="59" idx="2"/>
          </p:cNvCxnSpPr>
          <p:nvPr/>
        </p:nvCxnSpPr>
        <p:spPr>
          <a:xfrm>
            <a:off x="3664207" y="1670736"/>
            <a:ext cx="2229197" cy="18846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DF0C49-8BF9-4B33-B27B-FDBD004D7A69}"/>
              </a:ext>
            </a:extLst>
          </p:cNvPr>
          <p:cNvCxnSpPr>
            <a:cxnSpLocks/>
            <a:stCxn id="22" idx="6"/>
            <a:endCxn id="59" idx="2"/>
          </p:cNvCxnSpPr>
          <p:nvPr/>
        </p:nvCxnSpPr>
        <p:spPr>
          <a:xfrm>
            <a:off x="3669772" y="1955804"/>
            <a:ext cx="2223632" cy="1599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9378589-FED8-4ADD-AA28-D33933942140}"/>
              </a:ext>
            </a:extLst>
          </p:cNvPr>
          <p:cNvCxnSpPr>
            <a:cxnSpLocks/>
            <a:stCxn id="23" idx="6"/>
            <a:endCxn id="59" idx="2"/>
          </p:cNvCxnSpPr>
          <p:nvPr/>
        </p:nvCxnSpPr>
        <p:spPr>
          <a:xfrm>
            <a:off x="3669772" y="3022694"/>
            <a:ext cx="2223632" cy="53266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3A0D64-B970-4A9B-B2D9-6D2BE91CF660}"/>
              </a:ext>
            </a:extLst>
          </p:cNvPr>
          <p:cNvCxnSpPr>
            <a:cxnSpLocks/>
            <a:stCxn id="21" idx="6"/>
            <a:endCxn id="55" idx="2"/>
          </p:cNvCxnSpPr>
          <p:nvPr/>
        </p:nvCxnSpPr>
        <p:spPr>
          <a:xfrm flipV="1">
            <a:off x="3664207" y="727503"/>
            <a:ext cx="2244531" cy="94323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AB049E0-A97F-4BDF-8E75-4FD69A8E52E5}"/>
              </a:ext>
            </a:extLst>
          </p:cNvPr>
          <p:cNvCxnSpPr>
            <a:cxnSpLocks/>
            <a:stCxn id="21" idx="6"/>
            <a:endCxn id="57" idx="2"/>
          </p:cNvCxnSpPr>
          <p:nvPr/>
        </p:nvCxnSpPr>
        <p:spPr>
          <a:xfrm flipV="1">
            <a:off x="3664207" y="1018217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79158D9-58E2-4432-9D21-03529C241CF3}"/>
              </a:ext>
            </a:extLst>
          </p:cNvPr>
          <p:cNvCxnSpPr>
            <a:cxnSpLocks/>
          </p:cNvCxnSpPr>
          <p:nvPr/>
        </p:nvCxnSpPr>
        <p:spPr>
          <a:xfrm flipV="1">
            <a:off x="3654437" y="1207146"/>
            <a:ext cx="2244531" cy="36745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5E7FAA4-5D31-4B67-8F10-9E3FB60CB664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3654437" y="781389"/>
            <a:ext cx="2275493" cy="11710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29DA4D9-73D0-4557-9D3C-44CE90D24F20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3669772" y="1083530"/>
            <a:ext cx="2176810" cy="8722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BB509CD-907A-4363-A9DA-2085CEB960C1}"/>
              </a:ext>
            </a:extLst>
          </p:cNvPr>
          <p:cNvCxnSpPr>
            <a:cxnSpLocks/>
            <a:stCxn id="22" idx="6"/>
            <a:endCxn id="58" idx="2"/>
          </p:cNvCxnSpPr>
          <p:nvPr/>
        </p:nvCxnSpPr>
        <p:spPr>
          <a:xfrm flipV="1">
            <a:off x="3669772" y="1303284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8516306-5CA4-4471-A9DA-7C7FCE5BF731}"/>
              </a:ext>
            </a:extLst>
          </p:cNvPr>
          <p:cNvCxnSpPr>
            <a:cxnSpLocks/>
            <a:stCxn id="23" idx="7"/>
            <a:endCxn id="58" idx="3"/>
          </p:cNvCxnSpPr>
          <p:nvPr/>
        </p:nvCxnSpPr>
        <p:spPr>
          <a:xfrm flipV="1">
            <a:off x="3648580" y="1357170"/>
            <a:ext cx="2281350" cy="161163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C505CD3-6951-4F09-81D1-3F21CB5B7AE0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648580" y="1040538"/>
            <a:ext cx="2300598" cy="192827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AAB54A-6BF2-46B0-BD75-24EA17A7AC3D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648580" y="768164"/>
            <a:ext cx="2265696" cy="220064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/>
              <p:nvPr/>
            </p:nvSpPr>
            <p:spPr>
              <a:xfrm>
                <a:off x="4460779" y="625181"/>
                <a:ext cx="400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79" y="625181"/>
                <a:ext cx="4007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/>
              <p:nvPr/>
            </p:nvSpPr>
            <p:spPr>
              <a:xfrm>
                <a:off x="3447043" y="3107107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043" y="3107107"/>
                <a:ext cx="3697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/>
              <p:nvPr/>
            </p:nvSpPr>
            <p:spPr>
              <a:xfrm>
                <a:off x="6130759" y="564380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759" y="564380"/>
                <a:ext cx="277768" cy="276999"/>
              </a:xfrm>
              <a:prstGeom prst="rect">
                <a:avLst/>
              </a:prstGeom>
              <a:blipFill>
                <a:blip r:embed="rId9"/>
                <a:stretch>
                  <a:fillRect l="-1739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/>
              <p:nvPr/>
            </p:nvSpPr>
            <p:spPr>
              <a:xfrm>
                <a:off x="6115106" y="844561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106" y="844561"/>
                <a:ext cx="283091" cy="276999"/>
              </a:xfrm>
              <a:prstGeom prst="rect">
                <a:avLst/>
              </a:prstGeom>
              <a:blipFill>
                <a:blip r:embed="rId10"/>
                <a:stretch>
                  <a:fillRect l="-1739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/>
              <p:nvPr/>
            </p:nvSpPr>
            <p:spPr>
              <a:xfrm>
                <a:off x="6115106" y="1133341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106" y="1133341"/>
                <a:ext cx="283091" cy="276999"/>
              </a:xfrm>
              <a:prstGeom prst="rect">
                <a:avLst/>
              </a:prstGeom>
              <a:blipFill>
                <a:blip r:embed="rId11"/>
                <a:stretch>
                  <a:fillRect l="-1739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/>
              <p:nvPr/>
            </p:nvSpPr>
            <p:spPr>
              <a:xfrm>
                <a:off x="6094941" y="3427572"/>
                <a:ext cx="30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41" y="3427572"/>
                <a:ext cx="300980" cy="276999"/>
              </a:xfrm>
              <a:prstGeom prst="rect">
                <a:avLst/>
              </a:prstGeom>
              <a:blipFill>
                <a:blip r:embed="rId12"/>
                <a:stretch>
                  <a:fillRect l="-208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14F4CE-82EE-6E4D-BD33-4E4BDAC2A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55" y="-119368"/>
            <a:ext cx="8229600" cy="857250"/>
          </a:xfrm>
        </p:spPr>
        <p:txBody>
          <a:bodyPr/>
          <a:lstStyle/>
          <a:p>
            <a:r>
              <a:rPr lang="en-US" dirty="0"/>
              <a:t>Predicting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C8E4BC-5F9B-1E43-9E18-84AFDDDBFBF0}"/>
                  </a:ext>
                </a:extLst>
              </p:cNvPr>
              <p:cNvSpPr txBox="1"/>
              <p:nvPr/>
            </p:nvSpPr>
            <p:spPr>
              <a:xfrm>
                <a:off x="495414" y="3932703"/>
                <a:ext cx="8478603" cy="7798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word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C8E4BC-5F9B-1E43-9E18-84AFDDDBF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4" y="3932703"/>
                <a:ext cx="8478603" cy="779893"/>
              </a:xfrm>
              <a:prstGeom prst="rect">
                <a:avLst/>
              </a:prstGeom>
              <a:blipFill>
                <a:blip r:embed="rId13"/>
                <a:stretch>
                  <a:fillRect l="-299"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7F04564-85BD-5948-AE24-CEAE064B6039}"/>
              </a:ext>
            </a:extLst>
          </p:cNvPr>
          <p:cNvSpPr txBox="1"/>
          <p:nvPr/>
        </p:nvSpPr>
        <p:spPr>
          <a:xfrm>
            <a:off x="1402098" y="3704571"/>
            <a:ext cx="320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Convert to probabilities:</a:t>
            </a:r>
          </a:p>
        </p:txBody>
      </p:sp>
    </p:spTree>
    <p:extLst>
      <p:ext uri="{BB962C8B-B14F-4D97-AF65-F5344CB8AC3E}">
        <p14:creationId xmlns:p14="http://schemas.microsoft.com/office/powerpoint/2010/main" val="1168484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19CEA-4B07-47CC-A680-0472949CAD9C}"/>
              </a:ext>
            </a:extLst>
          </p:cNvPr>
          <p:cNvGrpSpPr/>
          <p:nvPr/>
        </p:nvGrpSpPr>
        <p:grpSpPr>
          <a:xfrm>
            <a:off x="1548407" y="1303817"/>
            <a:ext cx="150274" cy="1795084"/>
            <a:chOff x="3578090" y="4389909"/>
            <a:chExt cx="178903" cy="2107097"/>
          </a:xfrm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C28E94E6-873A-41C2-BFD1-4D5AE292E8A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39A4F5AF-0905-4C6E-8DBB-8EB4E3589BEF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772B2C7D-3F6A-43A0-A46A-0F9FDB18387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42963264-7E5A-4BAE-8756-196A7B52DC02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4FD4CDE-D934-459C-8A0A-58C484B76A4F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7CAA8AA-E51D-44BB-9A17-AAE903C5F0E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17738A17-CF00-4485-83E3-AD32C36EB492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/>
              <p:nvPr/>
            </p:nvSpPr>
            <p:spPr>
              <a:xfrm>
                <a:off x="1212220" y="1279150"/>
                <a:ext cx="2078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220" y="1279150"/>
                <a:ext cx="207814" cy="207749"/>
              </a:xfrm>
              <a:prstGeom prst="rect">
                <a:avLst/>
              </a:prstGeom>
              <a:blipFill>
                <a:blip r:embed="rId2"/>
                <a:stretch>
                  <a:fillRect l="-11111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/>
              <p:nvPr/>
            </p:nvSpPr>
            <p:spPr>
              <a:xfrm>
                <a:off x="1205142" y="1567039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142" y="1567039"/>
                <a:ext cx="211853" cy="207749"/>
              </a:xfrm>
              <a:prstGeom prst="rect">
                <a:avLst/>
              </a:prstGeom>
              <a:blipFill>
                <a:blip r:embed="rId3"/>
                <a:stretch>
                  <a:fillRect l="-166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/>
              <p:nvPr/>
            </p:nvSpPr>
            <p:spPr>
              <a:xfrm>
                <a:off x="1226847" y="2918997"/>
                <a:ext cx="25891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47" y="2918997"/>
                <a:ext cx="258917" cy="207749"/>
              </a:xfrm>
              <a:prstGeom prst="rect">
                <a:avLst/>
              </a:prstGeom>
              <a:blipFill>
                <a:blip r:embed="rId4"/>
                <a:stretch>
                  <a:fillRect l="-1428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/>
              <p:nvPr/>
            </p:nvSpPr>
            <p:spPr>
              <a:xfrm>
                <a:off x="1205142" y="1863159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142" y="1863159"/>
                <a:ext cx="211853" cy="207749"/>
              </a:xfrm>
              <a:prstGeom prst="rect">
                <a:avLst/>
              </a:prstGeom>
              <a:blipFill>
                <a:blip r:embed="rId5"/>
                <a:stretch>
                  <a:fillRect l="-1666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804CF17-DD33-4DC6-B577-E0EAD43B5866}"/>
              </a:ext>
            </a:extLst>
          </p:cNvPr>
          <p:cNvGrpSpPr/>
          <p:nvPr/>
        </p:nvGrpSpPr>
        <p:grpSpPr>
          <a:xfrm>
            <a:off x="3519499" y="1303817"/>
            <a:ext cx="150274" cy="1795084"/>
            <a:chOff x="3578090" y="4389909"/>
            <a:chExt cx="178903" cy="2107097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C26B0E6-535F-4700-A908-6630D5439D8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AED2EBAF-62D8-45DC-9343-404DC4045AFA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19010646-949C-460B-BD32-EE9ABEF128D5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9810EA4-C59B-4A09-B582-42A0CCCA195A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5FDBCC14-1852-4A7B-9182-5B2B3FC96C3A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5644ACD-904D-454B-A093-94126FF2450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1B1FB02D-F7A0-4B2C-A978-634996996090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40BED9-8AC6-407A-98B4-5F153C36EB2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809995" y="1380023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CC0E-9CD4-486F-884E-44E00BC2418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846584" y="1380023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086F67-6F74-49F0-BB03-651A7F3BC4E8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841019" y="1380022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218BC8-134B-4790-ADBC-8AA0B74ABE6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845489" y="1380021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ABFAD7-14F9-47EA-ADE0-A0769C3C4D6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783237" y="1380024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2FEF15-60A5-432D-81DF-5B24231FAB9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819827" y="1669248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1383EB0-95DF-4D9C-A47B-ACD08EB78F15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814262" y="1669248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448A81-DAF1-4084-87E9-68CC1BD318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797563" y="1656753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740C5E-E9DD-4859-A2C2-0FE6FF64BD6F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711111" y="3022695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F361C3-396A-4879-80F2-2E1844929E6A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1747701" y="2009690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EA18AA-C933-4104-8041-9521E8DC94A1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742137" y="1670737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A334547-795B-45C7-B4B8-BBF7BA74951E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746606" y="1380024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14EEAC-BF89-46F5-BA33-975A6BEF16BA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1809994" y="1433909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E48AED-D52E-4468-8C11-9E03984814F6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846584" y="1670736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70C73BB-A74D-4D53-B0CB-55FD70417ADE}"/>
              </a:ext>
            </a:extLst>
          </p:cNvPr>
          <p:cNvCxnSpPr>
            <a:cxnSpLocks/>
          </p:cNvCxnSpPr>
          <p:nvPr/>
        </p:nvCxnSpPr>
        <p:spPr>
          <a:xfrm>
            <a:off x="1841020" y="1961448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66059-6BAE-4B04-B0F2-DDA87FEFEA4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845489" y="1961447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/>
              <p:nvPr/>
            </p:nvSpPr>
            <p:spPr>
              <a:xfrm>
                <a:off x="2451176" y="966094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176" y="966094"/>
                <a:ext cx="4662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FCFA8358-F329-4C22-BD44-39DC0C740643}"/>
              </a:ext>
            </a:extLst>
          </p:cNvPr>
          <p:cNvSpPr/>
          <p:nvPr/>
        </p:nvSpPr>
        <p:spPr>
          <a:xfrm>
            <a:off x="5908738" y="651296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6D24C8E6-18BF-4A74-BF0A-BC85F4CA1432}"/>
              </a:ext>
            </a:extLst>
          </p:cNvPr>
          <p:cNvSpPr/>
          <p:nvPr/>
        </p:nvSpPr>
        <p:spPr>
          <a:xfrm>
            <a:off x="5903173" y="942009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CFF543EC-BEC5-4151-865A-B4D0882639D8}"/>
              </a:ext>
            </a:extLst>
          </p:cNvPr>
          <p:cNvSpPr/>
          <p:nvPr/>
        </p:nvSpPr>
        <p:spPr>
          <a:xfrm>
            <a:off x="5908738" y="1227077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BEDE748C-55AF-4A3E-A619-F3B10CDB5494}"/>
              </a:ext>
            </a:extLst>
          </p:cNvPr>
          <p:cNvSpPr/>
          <p:nvPr/>
        </p:nvSpPr>
        <p:spPr>
          <a:xfrm>
            <a:off x="5893404" y="3479153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123121A5-1437-4C06-9C60-D087BCF3A908}"/>
              </a:ext>
            </a:extLst>
          </p:cNvPr>
          <p:cNvSpPr/>
          <p:nvPr/>
        </p:nvSpPr>
        <p:spPr>
          <a:xfrm>
            <a:off x="5898248" y="1864690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59F1227E-C046-4530-85D1-2BEE36A7B551}"/>
              </a:ext>
            </a:extLst>
          </p:cNvPr>
          <p:cNvSpPr/>
          <p:nvPr/>
        </p:nvSpPr>
        <p:spPr>
          <a:xfrm>
            <a:off x="5898248" y="2050973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6B3558DE-FD1E-4B32-815D-4D4D605F3AAC}"/>
              </a:ext>
            </a:extLst>
          </p:cNvPr>
          <p:cNvSpPr/>
          <p:nvPr/>
        </p:nvSpPr>
        <p:spPr>
          <a:xfrm>
            <a:off x="5898248" y="2237255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BD18740-08BE-49F2-A19E-E0F8606876DE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3675337" y="727503"/>
            <a:ext cx="2233401" cy="63221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F833708-74F3-466F-A00A-0C18BE1B4658}"/>
              </a:ext>
            </a:extLst>
          </p:cNvPr>
          <p:cNvCxnSpPr>
            <a:cxnSpLocks/>
            <a:stCxn id="20" idx="6"/>
            <a:endCxn id="57" idx="2"/>
          </p:cNvCxnSpPr>
          <p:nvPr/>
        </p:nvCxnSpPr>
        <p:spPr>
          <a:xfrm flipV="1">
            <a:off x="3669772" y="1018216"/>
            <a:ext cx="2233401" cy="36180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26B25E-3C3B-444D-AD25-0F25A81826B6}"/>
              </a:ext>
            </a:extLst>
          </p:cNvPr>
          <p:cNvCxnSpPr>
            <a:cxnSpLocks/>
            <a:stCxn id="20" idx="6"/>
            <a:endCxn id="58" idx="2"/>
          </p:cNvCxnSpPr>
          <p:nvPr/>
        </p:nvCxnSpPr>
        <p:spPr>
          <a:xfrm flipV="1">
            <a:off x="3669772" y="1303284"/>
            <a:ext cx="2238966" cy="767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9CF858-E9A5-4D4B-AA0E-1657D6CE242A}"/>
              </a:ext>
            </a:extLst>
          </p:cNvPr>
          <p:cNvCxnSpPr>
            <a:cxnSpLocks/>
            <a:stCxn id="20" idx="5"/>
            <a:endCxn id="59" idx="2"/>
          </p:cNvCxnSpPr>
          <p:nvPr/>
        </p:nvCxnSpPr>
        <p:spPr>
          <a:xfrm>
            <a:off x="3648580" y="1433910"/>
            <a:ext cx="2244824" cy="212145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6297C64-26DB-4713-90C3-6C88B703D729}"/>
              </a:ext>
            </a:extLst>
          </p:cNvPr>
          <p:cNvCxnSpPr>
            <a:cxnSpLocks/>
            <a:stCxn id="21" idx="6"/>
            <a:endCxn id="59" idx="2"/>
          </p:cNvCxnSpPr>
          <p:nvPr/>
        </p:nvCxnSpPr>
        <p:spPr>
          <a:xfrm>
            <a:off x="3664207" y="1670736"/>
            <a:ext cx="2229197" cy="18846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DF0C49-8BF9-4B33-B27B-FDBD004D7A69}"/>
              </a:ext>
            </a:extLst>
          </p:cNvPr>
          <p:cNvCxnSpPr>
            <a:cxnSpLocks/>
            <a:stCxn id="22" idx="6"/>
            <a:endCxn id="59" idx="2"/>
          </p:cNvCxnSpPr>
          <p:nvPr/>
        </p:nvCxnSpPr>
        <p:spPr>
          <a:xfrm>
            <a:off x="3669772" y="1955804"/>
            <a:ext cx="2223632" cy="1599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9378589-FED8-4ADD-AA28-D33933942140}"/>
              </a:ext>
            </a:extLst>
          </p:cNvPr>
          <p:cNvCxnSpPr>
            <a:cxnSpLocks/>
            <a:stCxn id="23" idx="6"/>
            <a:endCxn id="59" idx="2"/>
          </p:cNvCxnSpPr>
          <p:nvPr/>
        </p:nvCxnSpPr>
        <p:spPr>
          <a:xfrm>
            <a:off x="3669772" y="3022694"/>
            <a:ext cx="2223632" cy="53266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3A0D64-B970-4A9B-B2D9-6D2BE91CF660}"/>
              </a:ext>
            </a:extLst>
          </p:cNvPr>
          <p:cNvCxnSpPr>
            <a:cxnSpLocks/>
            <a:stCxn id="21" idx="6"/>
            <a:endCxn id="55" idx="2"/>
          </p:cNvCxnSpPr>
          <p:nvPr/>
        </p:nvCxnSpPr>
        <p:spPr>
          <a:xfrm flipV="1">
            <a:off x="3664207" y="727503"/>
            <a:ext cx="2244531" cy="94323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AB049E0-A97F-4BDF-8E75-4FD69A8E52E5}"/>
              </a:ext>
            </a:extLst>
          </p:cNvPr>
          <p:cNvCxnSpPr>
            <a:cxnSpLocks/>
            <a:stCxn id="21" idx="6"/>
            <a:endCxn id="57" idx="2"/>
          </p:cNvCxnSpPr>
          <p:nvPr/>
        </p:nvCxnSpPr>
        <p:spPr>
          <a:xfrm flipV="1">
            <a:off x="3664207" y="1018217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79158D9-58E2-4432-9D21-03529C241CF3}"/>
              </a:ext>
            </a:extLst>
          </p:cNvPr>
          <p:cNvCxnSpPr>
            <a:cxnSpLocks/>
          </p:cNvCxnSpPr>
          <p:nvPr/>
        </p:nvCxnSpPr>
        <p:spPr>
          <a:xfrm flipV="1">
            <a:off x="3654437" y="1207146"/>
            <a:ext cx="2244531" cy="36745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5E7FAA4-5D31-4B67-8F10-9E3FB60CB664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3654437" y="781389"/>
            <a:ext cx="2275493" cy="11710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29DA4D9-73D0-4557-9D3C-44CE90D24F20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3669772" y="1083530"/>
            <a:ext cx="2176810" cy="8722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BB509CD-907A-4363-A9DA-2085CEB960C1}"/>
              </a:ext>
            </a:extLst>
          </p:cNvPr>
          <p:cNvCxnSpPr>
            <a:cxnSpLocks/>
            <a:stCxn id="22" idx="6"/>
            <a:endCxn id="58" idx="2"/>
          </p:cNvCxnSpPr>
          <p:nvPr/>
        </p:nvCxnSpPr>
        <p:spPr>
          <a:xfrm flipV="1">
            <a:off x="3669772" y="1303284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8516306-5CA4-4471-A9DA-7C7FCE5BF731}"/>
              </a:ext>
            </a:extLst>
          </p:cNvPr>
          <p:cNvCxnSpPr>
            <a:cxnSpLocks/>
            <a:stCxn id="23" idx="7"/>
            <a:endCxn id="58" idx="3"/>
          </p:cNvCxnSpPr>
          <p:nvPr/>
        </p:nvCxnSpPr>
        <p:spPr>
          <a:xfrm flipV="1">
            <a:off x="3648580" y="1357170"/>
            <a:ext cx="2281350" cy="161163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C505CD3-6951-4F09-81D1-3F21CB5B7AE0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648580" y="1040538"/>
            <a:ext cx="2300598" cy="192827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AAB54A-6BF2-46B0-BD75-24EA17A7AC3D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648580" y="768164"/>
            <a:ext cx="2265696" cy="220064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/>
              <p:nvPr/>
            </p:nvSpPr>
            <p:spPr>
              <a:xfrm>
                <a:off x="4460779" y="625181"/>
                <a:ext cx="400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79" y="625181"/>
                <a:ext cx="4007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/>
              <p:nvPr/>
            </p:nvSpPr>
            <p:spPr>
              <a:xfrm>
                <a:off x="3447043" y="3107107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043" y="3107107"/>
                <a:ext cx="3697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/>
              <p:nvPr/>
            </p:nvSpPr>
            <p:spPr>
              <a:xfrm>
                <a:off x="6130759" y="564380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759" y="564380"/>
                <a:ext cx="277768" cy="276999"/>
              </a:xfrm>
              <a:prstGeom prst="rect">
                <a:avLst/>
              </a:prstGeom>
              <a:blipFill>
                <a:blip r:embed="rId9"/>
                <a:stretch>
                  <a:fillRect l="-1739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/>
              <p:nvPr/>
            </p:nvSpPr>
            <p:spPr>
              <a:xfrm>
                <a:off x="6115106" y="844561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106" y="844561"/>
                <a:ext cx="283091" cy="276999"/>
              </a:xfrm>
              <a:prstGeom prst="rect">
                <a:avLst/>
              </a:prstGeom>
              <a:blipFill>
                <a:blip r:embed="rId10"/>
                <a:stretch>
                  <a:fillRect l="-1739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/>
              <p:nvPr/>
            </p:nvSpPr>
            <p:spPr>
              <a:xfrm>
                <a:off x="6115106" y="1133341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106" y="1133341"/>
                <a:ext cx="283091" cy="276999"/>
              </a:xfrm>
              <a:prstGeom prst="rect">
                <a:avLst/>
              </a:prstGeom>
              <a:blipFill>
                <a:blip r:embed="rId11"/>
                <a:stretch>
                  <a:fillRect l="-1739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/>
              <p:nvPr/>
            </p:nvSpPr>
            <p:spPr>
              <a:xfrm>
                <a:off x="6094941" y="3427572"/>
                <a:ext cx="30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41" y="3427572"/>
                <a:ext cx="300980" cy="276999"/>
              </a:xfrm>
              <a:prstGeom prst="rect">
                <a:avLst/>
              </a:prstGeom>
              <a:blipFill>
                <a:blip r:embed="rId12"/>
                <a:stretch>
                  <a:fillRect l="-208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14F4CE-82EE-6E4D-BD33-4E4BDAC2A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55" y="-119368"/>
            <a:ext cx="8229600" cy="857250"/>
          </a:xfrm>
        </p:spPr>
        <p:txBody>
          <a:bodyPr/>
          <a:lstStyle/>
          <a:p>
            <a:r>
              <a:rPr lang="en-US" dirty="0"/>
              <a:t>Predicting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C8E4BC-5F9B-1E43-9E18-84AFDDDBFBF0}"/>
                  </a:ext>
                </a:extLst>
              </p:cNvPr>
              <p:cNvSpPr txBox="1"/>
              <p:nvPr/>
            </p:nvSpPr>
            <p:spPr>
              <a:xfrm>
                <a:off x="495414" y="3932703"/>
                <a:ext cx="8478603" cy="7798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word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C8E4BC-5F9B-1E43-9E18-84AFDDDBF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4" y="3932703"/>
                <a:ext cx="8478603" cy="779893"/>
              </a:xfrm>
              <a:prstGeom prst="rect">
                <a:avLst/>
              </a:prstGeom>
              <a:blipFill>
                <a:blip r:embed="rId13"/>
                <a:stretch>
                  <a:fillRect l="-299"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7F04564-85BD-5948-AE24-CEAE064B6039}"/>
              </a:ext>
            </a:extLst>
          </p:cNvPr>
          <p:cNvSpPr txBox="1"/>
          <p:nvPr/>
        </p:nvSpPr>
        <p:spPr>
          <a:xfrm>
            <a:off x="1402098" y="3704571"/>
            <a:ext cx="320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Convert to probabilities:</a:t>
            </a:r>
          </a:p>
        </p:txBody>
      </p:sp>
      <p:sp>
        <p:nvSpPr>
          <p:cNvPr id="72" name="Arrow: Right 26">
            <a:extLst>
              <a:ext uri="{FF2B5EF4-FFF2-40B4-BE49-F238E27FC236}">
                <a16:creationId xmlns:a16="http://schemas.microsoft.com/office/drawing/2014/main" id="{F86295C7-32CB-1E4E-8406-E1E14C45C7E7}"/>
              </a:ext>
            </a:extLst>
          </p:cNvPr>
          <p:cNvSpPr/>
          <p:nvPr/>
        </p:nvSpPr>
        <p:spPr>
          <a:xfrm>
            <a:off x="6140090" y="1935311"/>
            <a:ext cx="334590" cy="4611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8D97C8D-B1E4-924A-B3CB-D49E7233B63F}"/>
              </a:ext>
            </a:extLst>
          </p:cNvPr>
          <p:cNvSpPr/>
          <p:nvPr/>
        </p:nvSpPr>
        <p:spPr>
          <a:xfrm rot="5400000">
            <a:off x="5450501" y="1887691"/>
            <a:ext cx="3006386" cy="48136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Softmax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0248BC7-AB63-A946-B6C8-167B2737C6EF}"/>
                  </a:ext>
                </a:extLst>
              </p:cNvPr>
              <p:cNvSpPr txBox="1"/>
              <p:nvPr/>
            </p:nvSpPr>
            <p:spPr>
              <a:xfrm>
                <a:off x="7311977" y="606779"/>
                <a:ext cx="8806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(1)|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0248BC7-AB63-A946-B6C8-167B2737C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1977" y="606779"/>
                <a:ext cx="880610" cy="276999"/>
              </a:xfrm>
              <a:prstGeom prst="rect">
                <a:avLst/>
              </a:prstGeom>
              <a:blipFill>
                <a:blip r:embed="rId14"/>
                <a:stretch>
                  <a:fillRect l="-11594" t="-4545" r="-28986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D79BB37-0265-144F-B9DF-AADCB41EE609}"/>
                  </a:ext>
                </a:extLst>
              </p:cNvPr>
              <p:cNvSpPr txBox="1"/>
              <p:nvPr/>
            </p:nvSpPr>
            <p:spPr>
              <a:xfrm>
                <a:off x="7309500" y="883042"/>
                <a:ext cx="8806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(2)|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D79BB37-0265-144F-B9DF-AADCB41EE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500" y="883042"/>
                <a:ext cx="880610" cy="276999"/>
              </a:xfrm>
              <a:prstGeom prst="rect">
                <a:avLst/>
              </a:prstGeom>
              <a:blipFill>
                <a:blip r:embed="rId15"/>
                <a:stretch>
                  <a:fillRect l="-11594" r="-28986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A499BEE-DF16-974E-96DA-ACF4470AAF6E}"/>
                  </a:ext>
                </a:extLst>
              </p:cNvPr>
              <p:cNvSpPr txBox="1"/>
              <p:nvPr/>
            </p:nvSpPr>
            <p:spPr>
              <a:xfrm>
                <a:off x="7309500" y="1184178"/>
                <a:ext cx="8806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(3)|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A499BEE-DF16-974E-96DA-ACF4470AA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500" y="1184178"/>
                <a:ext cx="880610" cy="276999"/>
              </a:xfrm>
              <a:prstGeom prst="rect">
                <a:avLst/>
              </a:prstGeom>
              <a:blipFill>
                <a:blip r:embed="rId16"/>
                <a:stretch>
                  <a:fillRect l="-11594" r="-2898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Flowchart: Connector 84">
            <a:extLst>
              <a:ext uri="{FF2B5EF4-FFF2-40B4-BE49-F238E27FC236}">
                <a16:creationId xmlns:a16="http://schemas.microsoft.com/office/drawing/2014/main" id="{E45E8D63-89D6-7F4E-ADAC-F8A05262F12D}"/>
              </a:ext>
            </a:extLst>
          </p:cNvPr>
          <p:cNvSpPr/>
          <p:nvPr/>
        </p:nvSpPr>
        <p:spPr>
          <a:xfrm>
            <a:off x="7905701" y="1893294"/>
            <a:ext cx="101429" cy="108922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lowchart: Connector 85">
            <a:extLst>
              <a:ext uri="{FF2B5EF4-FFF2-40B4-BE49-F238E27FC236}">
                <a16:creationId xmlns:a16="http://schemas.microsoft.com/office/drawing/2014/main" id="{9DBA12D5-F210-9741-804A-8BAB914DE931}"/>
              </a:ext>
            </a:extLst>
          </p:cNvPr>
          <p:cNvSpPr/>
          <p:nvPr/>
        </p:nvSpPr>
        <p:spPr>
          <a:xfrm>
            <a:off x="7905701" y="2141671"/>
            <a:ext cx="101429" cy="108922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lowchart: Connector 87">
            <a:extLst>
              <a:ext uri="{FF2B5EF4-FFF2-40B4-BE49-F238E27FC236}">
                <a16:creationId xmlns:a16="http://schemas.microsoft.com/office/drawing/2014/main" id="{97516484-4523-3F43-A96F-4EE71782BC09}"/>
              </a:ext>
            </a:extLst>
          </p:cNvPr>
          <p:cNvSpPr/>
          <p:nvPr/>
        </p:nvSpPr>
        <p:spPr>
          <a:xfrm>
            <a:off x="7905701" y="2390047"/>
            <a:ext cx="101429" cy="108922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760DFB6-3047-934E-8817-70A5A9554180}"/>
                  </a:ext>
                </a:extLst>
              </p:cNvPr>
              <p:cNvSpPr txBox="1"/>
              <p:nvPr/>
            </p:nvSpPr>
            <p:spPr>
              <a:xfrm>
                <a:off x="7362370" y="3427231"/>
                <a:ext cx="8993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760DFB6-3047-934E-8817-70A5A9554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370" y="3427231"/>
                <a:ext cx="899375" cy="276999"/>
              </a:xfrm>
              <a:prstGeom prst="rect">
                <a:avLst/>
              </a:prstGeom>
              <a:blipFill>
                <a:blip r:embed="rId17"/>
                <a:stretch>
                  <a:fillRect l="-8333" r="-2777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554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CE7B171-7255-4A98-A3DC-9CCA6E7B3C7A}"/>
              </a:ext>
            </a:extLst>
          </p:cNvPr>
          <p:cNvSpPr txBox="1">
            <a:spLocks/>
          </p:cNvSpPr>
          <p:nvPr/>
        </p:nvSpPr>
        <p:spPr>
          <a:xfrm>
            <a:off x="-167252" y="-2061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AEAB6E-1CF9-4959-895A-E0C580D39732}"/>
              </a:ext>
            </a:extLst>
          </p:cNvPr>
          <p:cNvGrpSpPr/>
          <p:nvPr/>
        </p:nvGrpSpPr>
        <p:grpSpPr>
          <a:xfrm>
            <a:off x="1257913" y="1072444"/>
            <a:ext cx="6115804" cy="3017909"/>
            <a:chOff x="1263978" y="784255"/>
            <a:chExt cx="9487464" cy="457075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4019CEA-4B07-47CC-A680-0472949CAD9C}"/>
                </a:ext>
              </a:extLst>
            </p:cNvPr>
            <p:cNvGrpSpPr/>
            <p:nvPr/>
          </p:nvGrpSpPr>
          <p:grpSpPr>
            <a:xfrm>
              <a:off x="1721665" y="1862505"/>
              <a:ext cx="200365" cy="2393445"/>
              <a:chOff x="3578090" y="4389909"/>
              <a:chExt cx="178903" cy="2107097"/>
            </a:xfrm>
          </p:grpSpPr>
          <p:sp>
            <p:nvSpPr>
              <p:cNvPr id="2" name="Flowchart: Connector 1">
                <a:extLst>
                  <a:ext uri="{FF2B5EF4-FFF2-40B4-BE49-F238E27FC236}">
                    <a16:creationId xmlns:a16="http://schemas.microsoft.com/office/drawing/2014/main" id="{C28E94E6-873A-41C2-BFD1-4D5AE292E8A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" name="Flowchart: Connector 4">
                <a:extLst>
                  <a:ext uri="{FF2B5EF4-FFF2-40B4-BE49-F238E27FC236}">
                    <a16:creationId xmlns:a16="http://schemas.microsoft.com/office/drawing/2014/main" id="{39A4F5AF-0905-4C6E-8DBB-8EB4E3589BEF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Flowchart: Connector 5">
                <a:extLst>
                  <a:ext uri="{FF2B5EF4-FFF2-40B4-BE49-F238E27FC236}">
                    <a16:creationId xmlns:a16="http://schemas.microsoft.com/office/drawing/2014/main" id="{772B2C7D-3F6A-43A0-A46A-0F9FDB18387A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Flowchart: Connector 6">
                <a:extLst>
                  <a:ext uri="{FF2B5EF4-FFF2-40B4-BE49-F238E27FC236}">
                    <a16:creationId xmlns:a16="http://schemas.microsoft.com/office/drawing/2014/main" id="{42963264-7E5A-4BAE-8756-196A7B52DC02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C4FD4CDE-D934-459C-8A0A-58C484B76A4F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E7CAA8AA-E51D-44BB-9A17-AAE903C5F0E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id="{17738A17-CF00-4485-83E3-AD32C36EB492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BACEAF-34B6-4498-B4D6-9063FAD2DFF1}"/>
                    </a:ext>
                  </a:extLst>
                </p:cNvPr>
                <p:cNvSpPr txBox="1"/>
                <p:nvPr/>
              </p:nvSpPr>
              <p:spPr>
                <a:xfrm>
                  <a:off x="1273416" y="1829615"/>
                  <a:ext cx="322382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BACEAF-34B6-4498-B4D6-9063FAD2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416" y="1829615"/>
                  <a:ext cx="322382" cy="314645"/>
                </a:xfrm>
                <a:prstGeom prst="rect">
                  <a:avLst/>
                </a:prstGeom>
                <a:blipFill>
                  <a:blip r:embed="rId2"/>
                  <a:stretch>
                    <a:fillRect l="-17647" r="-5882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5EB2F-D7AD-4761-A204-2CA345D4F97E}"/>
                    </a:ext>
                  </a:extLst>
                </p:cNvPr>
                <p:cNvSpPr txBox="1"/>
                <p:nvPr/>
              </p:nvSpPr>
              <p:spPr>
                <a:xfrm>
                  <a:off x="1263978" y="2213467"/>
                  <a:ext cx="328648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5EB2F-D7AD-4761-A204-2CA345D4F9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978" y="2213467"/>
                  <a:ext cx="328648" cy="314645"/>
                </a:xfrm>
                <a:prstGeom prst="rect">
                  <a:avLst/>
                </a:prstGeom>
                <a:blipFill>
                  <a:blip r:embed="rId3"/>
                  <a:stretch>
                    <a:fillRect l="-11111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F60313-11B1-428F-99ED-91C82996032B}"/>
                    </a:ext>
                  </a:extLst>
                </p:cNvPr>
                <p:cNvSpPr txBox="1"/>
                <p:nvPr/>
              </p:nvSpPr>
              <p:spPr>
                <a:xfrm>
                  <a:off x="1292918" y="4016079"/>
                  <a:ext cx="401659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F60313-11B1-428F-99ED-91C829960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918" y="4016079"/>
                  <a:ext cx="401659" cy="314645"/>
                </a:xfrm>
                <a:prstGeom prst="rect">
                  <a:avLst/>
                </a:prstGeom>
                <a:blipFill>
                  <a:blip r:embed="rId4"/>
                  <a:stretch>
                    <a:fillRect l="-14286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F15358-BE17-4705-9F46-FFF92E6F0A14}"/>
                    </a:ext>
                  </a:extLst>
                </p:cNvPr>
                <p:cNvSpPr txBox="1"/>
                <p:nvPr/>
              </p:nvSpPr>
              <p:spPr>
                <a:xfrm>
                  <a:off x="1263978" y="2608294"/>
                  <a:ext cx="328648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F15358-BE17-4705-9F46-FFF92E6F0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978" y="2608294"/>
                  <a:ext cx="328648" cy="314645"/>
                </a:xfrm>
                <a:prstGeom prst="rect">
                  <a:avLst/>
                </a:prstGeom>
                <a:blipFill>
                  <a:blip r:embed="rId5"/>
                  <a:stretch>
                    <a:fillRect l="-1111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804CF17-DD33-4DC6-B577-E0EAD43B5866}"/>
                </a:ext>
              </a:extLst>
            </p:cNvPr>
            <p:cNvGrpSpPr/>
            <p:nvPr/>
          </p:nvGrpSpPr>
          <p:grpSpPr>
            <a:xfrm>
              <a:off x="4349787" y="1862505"/>
              <a:ext cx="200365" cy="2393445"/>
              <a:chOff x="3578090" y="4389909"/>
              <a:chExt cx="178903" cy="2107097"/>
            </a:xfrm>
          </p:grpSpPr>
          <p:sp>
            <p:nvSpPr>
              <p:cNvPr id="20" name="Flowchart: Connector 19">
                <a:extLst>
                  <a:ext uri="{FF2B5EF4-FFF2-40B4-BE49-F238E27FC236}">
                    <a16:creationId xmlns:a16="http://schemas.microsoft.com/office/drawing/2014/main" id="{2C26B0E6-535F-4700-A908-6630D5439D8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AED2EBAF-62D8-45DC-9343-404DC4045AFA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19010646-949C-460B-BD32-EE9ABEF128D5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Flowchart: Connector 22">
                <a:extLst>
                  <a:ext uri="{FF2B5EF4-FFF2-40B4-BE49-F238E27FC236}">
                    <a16:creationId xmlns:a16="http://schemas.microsoft.com/office/drawing/2014/main" id="{79810EA4-C59B-4A09-B582-42A0CCCA195A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Flowchart: Connector 23">
                <a:extLst>
                  <a:ext uri="{FF2B5EF4-FFF2-40B4-BE49-F238E27FC236}">
                    <a16:creationId xmlns:a16="http://schemas.microsoft.com/office/drawing/2014/main" id="{5FDBCC14-1852-4A7B-9182-5B2B3FC96C3A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Flowchart: Connector 24">
                <a:extLst>
                  <a:ext uri="{FF2B5EF4-FFF2-40B4-BE49-F238E27FC236}">
                    <a16:creationId xmlns:a16="http://schemas.microsoft.com/office/drawing/2014/main" id="{05644ACD-904D-454B-A093-94126FF2450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" name="Flowchart: Connector 25">
                <a:extLst>
                  <a:ext uri="{FF2B5EF4-FFF2-40B4-BE49-F238E27FC236}">
                    <a16:creationId xmlns:a16="http://schemas.microsoft.com/office/drawing/2014/main" id="{1B1FB02D-F7A0-4B2C-A978-634996996090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340BED9-8AC6-407A-98B4-5F153C36EB2C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2070448" y="1964113"/>
              <a:ext cx="228675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264CC0E-9CD4-486F-884E-44E00BC2418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119235" y="1964113"/>
              <a:ext cx="2230552" cy="3876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A086F67-6F74-49F0-BB03-651A7F3BC4E8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111815" y="1964112"/>
              <a:ext cx="2245392" cy="7677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D218BC8-134B-4790-ADBC-8AA0B74ABE6D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2117774" y="1964111"/>
              <a:ext cx="2267689" cy="2118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DABFAD7-14F9-47EA-ADE0-A0769C3C4D6B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034771" y="1964114"/>
              <a:ext cx="2322435" cy="385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E2FEF15-60A5-432D-81DF-5B24231FAB9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83558" y="2349747"/>
              <a:ext cx="2266229" cy="19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1383EB0-95DF-4D9C-A47B-ACD08EB78F15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076138" y="2349746"/>
              <a:ext cx="2281068" cy="3820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448A81-DAF1-4084-87E9-68CC1BD318F4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2053873" y="2333086"/>
              <a:ext cx="2303333" cy="1821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6740C5E-E9DD-4859-A2C2-0FE6FF64BD6F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1938604" y="4154342"/>
              <a:ext cx="2418602" cy="2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8F361C3-396A-4879-80F2-2E1844929E6A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flipV="1">
              <a:off x="1987391" y="2803669"/>
              <a:ext cx="2398072" cy="1372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3EA18AA-C933-4104-8041-9521E8DC94A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1979971" y="2351731"/>
              <a:ext cx="2369815" cy="18248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A334547-795B-45C7-B4B8-BBF7BA74951E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1985931" y="1964114"/>
              <a:ext cx="2371276" cy="2212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014EEAC-BF89-46F5-BA33-975A6BEF16BA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2070448" y="2035962"/>
              <a:ext cx="2315016" cy="7033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2E48AED-D52E-4468-8C11-9E03984814F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119235" y="2351731"/>
              <a:ext cx="2230552" cy="3876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70C73BB-A74D-4D53-B0CB-55FD70417ADE}"/>
                </a:ext>
              </a:extLst>
            </p:cNvPr>
            <p:cNvCxnSpPr>
              <a:cxnSpLocks/>
            </p:cNvCxnSpPr>
            <p:nvPr/>
          </p:nvCxnSpPr>
          <p:spPr>
            <a:xfrm>
              <a:off x="2111815" y="2739346"/>
              <a:ext cx="21101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3266059-6BAE-4B04-B0F2-DDA87FEFEA44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2117774" y="2739345"/>
              <a:ext cx="2239433" cy="14149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DF86F8F-F1F8-4B51-B0E7-3BDB53A2F840}"/>
                    </a:ext>
                  </a:extLst>
                </p:cNvPr>
                <p:cNvSpPr/>
                <p:nvPr/>
              </p:nvSpPr>
              <p:spPr>
                <a:xfrm>
                  <a:off x="2925357" y="1412208"/>
                  <a:ext cx="723245" cy="559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DF86F8F-F1F8-4B51-B0E7-3BDB53A2F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5357" y="1412208"/>
                  <a:ext cx="723245" cy="55937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CFA8358-F329-4C22-BD44-39DC0C740643}"/>
                </a:ext>
              </a:extLst>
            </p:cNvPr>
            <p:cNvSpPr/>
            <p:nvPr/>
          </p:nvSpPr>
          <p:spPr>
            <a:xfrm>
              <a:off x="7535440" y="992478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6D24C8E6-18BF-4A74-BF0A-BC85F4CA1432}"/>
                </a:ext>
              </a:extLst>
            </p:cNvPr>
            <p:cNvSpPr/>
            <p:nvPr/>
          </p:nvSpPr>
          <p:spPr>
            <a:xfrm>
              <a:off x="7528020" y="138009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CFF543EC-BEC5-4151-865A-B4D0882639D8}"/>
                </a:ext>
              </a:extLst>
            </p:cNvPr>
            <p:cNvSpPr/>
            <p:nvPr/>
          </p:nvSpPr>
          <p:spPr>
            <a:xfrm>
              <a:off x="7535440" y="176018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BEDE748C-55AF-4A3E-A619-F3B10CDB5494}"/>
                </a:ext>
              </a:extLst>
            </p:cNvPr>
            <p:cNvSpPr/>
            <p:nvPr/>
          </p:nvSpPr>
          <p:spPr>
            <a:xfrm>
              <a:off x="7514994" y="4762954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123121A5-1437-4C06-9C60-D087BCF3A908}"/>
                </a:ext>
              </a:extLst>
            </p:cNvPr>
            <p:cNvSpPr/>
            <p:nvPr/>
          </p:nvSpPr>
          <p:spPr>
            <a:xfrm>
              <a:off x="7521453" y="2610336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59F1227E-C046-4530-85D1-2BEE36A7B551}"/>
                </a:ext>
              </a:extLst>
            </p:cNvPr>
            <p:cNvSpPr/>
            <p:nvPr/>
          </p:nvSpPr>
          <p:spPr>
            <a:xfrm>
              <a:off x="7521453" y="2858713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6B3558DE-FD1E-4B32-815D-4D4D605F3AAC}"/>
                </a:ext>
              </a:extLst>
            </p:cNvPr>
            <p:cNvSpPr/>
            <p:nvPr/>
          </p:nvSpPr>
          <p:spPr>
            <a:xfrm>
              <a:off x="7521453" y="3107089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BD18740-08BE-49F2-A19E-E0F8606876DE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 flipV="1">
              <a:off x="4557572" y="1094087"/>
              <a:ext cx="2977868" cy="842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833708-74F3-466F-A00A-0C18BE1B4658}"/>
                </a:ext>
              </a:extLst>
            </p:cNvPr>
            <p:cNvCxnSpPr>
              <a:cxnSpLocks/>
              <a:stCxn id="20" idx="6"/>
              <a:endCxn id="57" idx="2"/>
            </p:cNvCxnSpPr>
            <p:nvPr/>
          </p:nvCxnSpPr>
          <p:spPr>
            <a:xfrm flipV="1">
              <a:off x="4550152" y="1481704"/>
              <a:ext cx="2977868" cy="482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A26B25E-3C3B-444D-AD25-0F25A81826B6}"/>
                </a:ext>
              </a:extLst>
            </p:cNvPr>
            <p:cNvCxnSpPr>
              <a:cxnSpLocks/>
              <a:stCxn id="20" idx="6"/>
              <a:endCxn id="58" idx="2"/>
            </p:cNvCxnSpPr>
            <p:nvPr/>
          </p:nvCxnSpPr>
          <p:spPr>
            <a:xfrm flipV="1">
              <a:off x="4550152" y="1861794"/>
              <a:ext cx="2985288" cy="1023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99CF858-E9A5-4D4B-AA0E-1657D6CE242A}"/>
                </a:ext>
              </a:extLst>
            </p:cNvPr>
            <p:cNvCxnSpPr>
              <a:cxnSpLocks/>
              <a:stCxn id="20" idx="5"/>
              <a:endCxn id="59" idx="2"/>
            </p:cNvCxnSpPr>
            <p:nvPr/>
          </p:nvCxnSpPr>
          <p:spPr>
            <a:xfrm>
              <a:off x="4521896" y="2035962"/>
              <a:ext cx="2993098" cy="28286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6297C64-26DB-4713-90C3-6C88B703D729}"/>
                </a:ext>
              </a:extLst>
            </p:cNvPr>
            <p:cNvCxnSpPr>
              <a:cxnSpLocks/>
              <a:stCxn id="21" idx="6"/>
              <a:endCxn id="59" idx="2"/>
            </p:cNvCxnSpPr>
            <p:nvPr/>
          </p:nvCxnSpPr>
          <p:spPr>
            <a:xfrm>
              <a:off x="4542732" y="2351731"/>
              <a:ext cx="2972262" cy="25128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ADF0C49-8BF9-4B33-B27B-FDBD004D7A69}"/>
                </a:ext>
              </a:extLst>
            </p:cNvPr>
            <p:cNvCxnSpPr>
              <a:cxnSpLocks/>
              <a:stCxn id="22" idx="6"/>
              <a:endCxn id="59" idx="2"/>
            </p:cNvCxnSpPr>
            <p:nvPr/>
          </p:nvCxnSpPr>
          <p:spPr>
            <a:xfrm>
              <a:off x="4550152" y="2731821"/>
              <a:ext cx="2964842" cy="21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9378589-FED8-4ADD-AA28-D33933942140}"/>
                </a:ext>
              </a:extLst>
            </p:cNvPr>
            <p:cNvCxnSpPr>
              <a:cxnSpLocks/>
              <a:stCxn id="23" idx="6"/>
              <a:endCxn id="59" idx="2"/>
            </p:cNvCxnSpPr>
            <p:nvPr/>
          </p:nvCxnSpPr>
          <p:spPr>
            <a:xfrm>
              <a:off x="4550152" y="4154341"/>
              <a:ext cx="2964842" cy="710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03A0D64-B970-4A9B-B2D9-6D2BE91CF660}"/>
                </a:ext>
              </a:extLst>
            </p:cNvPr>
            <p:cNvCxnSpPr>
              <a:cxnSpLocks/>
              <a:stCxn id="21" idx="6"/>
              <a:endCxn id="55" idx="2"/>
            </p:cNvCxnSpPr>
            <p:nvPr/>
          </p:nvCxnSpPr>
          <p:spPr>
            <a:xfrm flipV="1">
              <a:off x="4542732" y="1094087"/>
              <a:ext cx="2992708" cy="12576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AB049E0-A97F-4BDF-8E75-4FD69A8E52E5}"/>
                </a:ext>
              </a:extLst>
            </p:cNvPr>
            <p:cNvCxnSpPr>
              <a:cxnSpLocks/>
              <a:stCxn id="21" idx="6"/>
              <a:endCxn id="57" idx="2"/>
            </p:cNvCxnSpPr>
            <p:nvPr/>
          </p:nvCxnSpPr>
          <p:spPr>
            <a:xfrm flipV="1">
              <a:off x="4542732" y="148170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779158D9-58E2-4432-9D21-03529C241CF3}"/>
                </a:ext>
              </a:extLst>
            </p:cNvPr>
            <p:cNvCxnSpPr>
              <a:cxnSpLocks/>
              <a:stCxn id="21" idx="6"/>
              <a:endCxn id="58" idx="2"/>
            </p:cNvCxnSpPr>
            <p:nvPr/>
          </p:nvCxnSpPr>
          <p:spPr>
            <a:xfrm flipV="1">
              <a:off x="4542732" y="1861794"/>
              <a:ext cx="2992708" cy="489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5E7FAA4-5D31-4B67-8F10-9E3FB60CB664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 flipV="1">
              <a:off x="4529706" y="1165935"/>
              <a:ext cx="3033990" cy="1561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29DA4D9-73D0-4557-9D3C-44CE90D24F20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 flipV="1">
              <a:off x="4550152" y="1568789"/>
              <a:ext cx="2902413" cy="11630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BB509CD-907A-4363-A9DA-2085CEB960C1}"/>
                </a:ext>
              </a:extLst>
            </p:cNvPr>
            <p:cNvCxnSpPr>
              <a:cxnSpLocks/>
              <a:stCxn id="22" idx="6"/>
              <a:endCxn id="58" idx="2"/>
            </p:cNvCxnSpPr>
            <p:nvPr/>
          </p:nvCxnSpPr>
          <p:spPr>
            <a:xfrm flipV="1">
              <a:off x="4550152" y="186179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8516306-5CA4-4471-A9DA-7C7FCE5BF731}"/>
                </a:ext>
              </a:extLst>
            </p:cNvPr>
            <p:cNvCxnSpPr>
              <a:cxnSpLocks/>
              <a:stCxn id="23" idx="7"/>
              <a:endCxn id="58" idx="3"/>
            </p:cNvCxnSpPr>
            <p:nvPr/>
          </p:nvCxnSpPr>
          <p:spPr>
            <a:xfrm flipV="1">
              <a:off x="4521896" y="1933642"/>
              <a:ext cx="3041800" cy="21488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C505CD3-6951-4F09-81D1-3F21CB5B7AE0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4521896" y="1511467"/>
              <a:ext cx="3067464" cy="2571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FAAB54A-6BF2-46B0-BD75-24EA17A7AC3D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4521896" y="1148301"/>
              <a:ext cx="3020928" cy="29341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650BF2B-B781-4FD2-A560-FA32283B754D}"/>
                    </a:ext>
                  </a:extLst>
                </p:cNvPr>
                <p:cNvSpPr/>
                <p:nvPr/>
              </p:nvSpPr>
              <p:spPr>
                <a:xfrm>
                  <a:off x="5604827" y="957657"/>
                  <a:ext cx="621686" cy="559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650BF2B-B781-4FD2-A560-FA32283B7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827" y="957657"/>
                  <a:ext cx="621686" cy="55937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5451EDC-B373-4B68-900D-C3DF973EF6C1}"/>
                    </a:ext>
                  </a:extLst>
                </p:cNvPr>
                <p:cNvSpPr txBox="1"/>
                <p:nvPr/>
              </p:nvSpPr>
              <p:spPr>
                <a:xfrm>
                  <a:off x="4253179" y="4266892"/>
                  <a:ext cx="573642" cy="559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5451EDC-B373-4B68-900D-C3DF973EF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179" y="4266892"/>
                  <a:ext cx="573642" cy="55937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38C866-0C8F-4A7D-834C-7EBD588980CA}"/>
                    </a:ext>
                  </a:extLst>
                </p:cNvPr>
                <p:cNvSpPr txBox="1"/>
                <p:nvPr/>
              </p:nvSpPr>
              <p:spPr>
                <a:xfrm>
                  <a:off x="7831468" y="876588"/>
                  <a:ext cx="430902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38C866-0C8F-4A7D-834C-7EBD5889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1468" y="876588"/>
                  <a:ext cx="430902" cy="419527"/>
                </a:xfrm>
                <a:prstGeom prst="rect">
                  <a:avLst/>
                </a:prstGeom>
                <a:blipFill>
                  <a:blip r:embed="rId9"/>
                  <a:stretch>
                    <a:fillRect l="-22727" r="-4545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14C2687-E08A-41F7-99E8-7C669EC5E489}"/>
                    </a:ext>
                  </a:extLst>
                </p:cNvPr>
                <p:cNvSpPr txBox="1"/>
                <p:nvPr/>
              </p:nvSpPr>
              <p:spPr>
                <a:xfrm>
                  <a:off x="7810595" y="1250162"/>
                  <a:ext cx="439160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14C2687-E08A-41F7-99E8-7C669EC5E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595" y="1250162"/>
                  <a:ext cx="439160" cy="419527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416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6256E4C-891E-47F8-A9BA-5A21796318AB}"/>
                    </a:ext>
                  </a:extLst>
                </p:cNvPr>
                <p:cNvSpPr txBox="1"/>
                <p:nvPr/>
              </p:nvSpPr>
              <p:spPr>
                <a:xfrm>
                  <a:off x="7810595" y="1635204"/>
                  <a:ext cx="439160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6256E4C-891E-47F8-A9BA-5A2179631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595" y="1635204"/>
                  <a:ext cx="439160" cy="419527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416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C5663B3-B62A-4A02-992B-12A64FFD10E1}"/>
                    </a:ext>
                  </a:extLst>
                </p:cNvPr>
                <p:cNvSpPr txBox="1"/>
                <p:nvPr/>
              </p:nvSpPr>
              <p:spPr>
                <a:xfrm>
                  <a:off x="7783711" y="4694178"/>
                  <a:ext cx="466911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C5663B3-B62A-4A02-992B-12A64FFD10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3711" y="4694178"/>
                  <a:ext cx="466911" cy="419527"/>
                </a:xfrm>
                <a:prstGeom prst="rect">
                  <a:avLst/>
                </a:prstGeom>
                <a:blipFill>
                  <a:blip r:embed="rId12"/>
                  <a:stretch>
                    <a:fillRect l="-16000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89529F20-484A-411D-BA61-9F3A2EF8A97E}"/>
                </a:ext>
              </a:extLst>
            </p:cNvPr>
            <p:cNvSpPr/>
            <p:nvPr/>
          </p:nvSpPr>
          <p:spPr>
            <a:xfrm>
              <a:off x="8198107" y="2745813"/>
              <a:ext cx="416162" cy="57351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AAAFDAB-626D-494B-931A-A202857CFAF1}"/>
                </a:ext>
              </a:extLst>
            </p:cNvPr>
            <p:cNvSpPr/>
            <p:nvPr/>
          </p:nvSpPr>
          <p:spPr>
            <a:xfrm rot="5400000">
              <a:off x="6826943" y="2770982"/>
              <a:ext cx="4510892" cy="598721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Softmax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DA053D3-9045-41F3-B117-8AE3820E6D24}"/>
                    </a:ext>
                  </a:extLst>
                </p:cNvPr>
                <p:cNvSpPr txBox="1"/>
                <p:nvPr/>
              </p:nvSpPr>
              <p:spPr>
                <a:xfrm>
                  <a:off x="9480118" y="784255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(1)|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DA053D3-9045-41F3-B117-8AE3820E6D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0118" y="784255"/>
                  <a:ext cx="1271324" cy="314645"/>
                </a:xfrm>
                <a:prstGeom prst="rect">
                  <a:avLst/>
                </a:prstGeom>
                <a:blipFill>
                  <a:blip r:embed="rId13"/>
                  <a:stretch>
                    <a:fillRect l="-4615" r="-6154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E304998-E88E-4F71-8683-B2769F5977FE}"/>
                    </a:ext>
                  </a:extLst>
                </p:cNvPr>
                <p:cNvSpPr txBox="1"/>
                <p:nvPr/>
              </p:nvSpPr>
              <p:spPr>
                <a:xfrm>
                  <a:off x="9466141" y="1142324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(2)|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E304998-E88E-4F71-8683-B2769F597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141" y="1142324"/>
                  <a:ext cx="1271324" cy="314645"/>
                </a:xfrm>
                <a:prstGeom prst="rect">
                  <a:avLst/>
                </a:prstGeom>
                <a:blipFill>
                  <a:blip r:embed="rId14"/>
                  <a:stretch>
                    <a:fillRect l="-3030" r="-6061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5BEE085-66BD-47B9-8841-53AD52304345}"/>
                    </a:ext>
                  </a:extLst>
                </p:cNvPr>
                <p:cNvSpPr txBox="1"/>
                <p:nvPr/>
              </p:nvSpPr>
              <p:spPr>
                <a:xfrm>
                  <a:off x="9466141" y="1481704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(3)|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5BEE085-66BD-47B9-8841-53AD52304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141" y="1481704"/>
                  <a:ext cx="1271324" cy="314645"/>
                </a:xfrm>
                <a:prstGeom prst="rect">
                  <a:avLst/>
                </a:prstGeom>
                <a:blipFill>
                  <a:blip r:embed="rId15"/>
                  <a:stretch>
                    <a:fillRect l="-3030" r="-6061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ADABF3D8-8DC2-43FD-94BB-23E6DF646885}"/>
                </a:ext>
              </a:extLst>
            </p:cNvPr>
            <p:cNvSpPr/>
            <p:nvPr/>
          </p:nvSpPr>
          <p:spPr>
            <a:xfrm>
              <a:off x="9988703" y="2598218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DCBD45BB-8546-4C0B-ACDF-CBA09FFCB36A}"/>
                </a:ext>
              </a:extLst>
            </p:cNvPr>
            <p:cNvSpPr/>
            <p:nvPr/>
          </p:nvSpPr>
          <p:spPr>
            <a:xfrm>
              <a:off x="9988703" y="2846595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F8D3DB6C-A787-4F94-AD94-31404BC961DF}"/>
                </a:ext>
              </a:extLst>
            </p:cNvPr>
            <p:cNvSpPr/>
            <p:nvPr/>
          </p:nvSpPr>
          <p:spPr>
            <a:xfrm>
              <a:off x="9988703" y="3094971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F0A5634-4349-422A-A41A-C96C89D3F5BB}"/>
                    </a:ext>
                  </a:extLst>
                </p:cNvPr>
                <p:cNvSpPr txBox="1"/>
                <p:nvPr/>
              </p:nvSpPr>
              <p:spPr>
                <a:xfrm>
                  <a:off x="9441053" y="5040368"/>
                  <a:ext cx="1299771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F0A5634-4349-422A-A41A-C96C89D3F5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1053" y="5040368"/>
                  <a:ext cx="1299771" cy="314645"/>
                </a:xfrm>
                <a:prstGeom prst="rect">
                  <a:avLst/>
                </a:prstGeom>
                <a:blipFill>
                  <a:blip r:embed="rId16"/>
                  <a:stretch>
                    <a:fillRect l="-2985" r="-7463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1" name="Title 3">
            <a:extLst>
              <a:ext uri="{FF2B5EF4-FFF2-40B4-BE49-F238E27FC236}">
                <a16:creationId xmlns:a16="http://schemas.microsoft.com/office/drawing/2014/main" id="{236CD1A3-F1CF-154D-A237-EA19CAB9DF71}"/>
              </a:ext>
            </a:extLst>
          </p:cNvPr>
          <p:cNvSpPr txBox="1">
            <a:spLocks/>
          </p:cNvSpPr>
          <p:nvPr/>
        </p:nvSpPr>
        <p:spPr>
          <a:xfrm>
            <a:off x="480127" y="179747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6687" rtl="0" eaLnBrk="1" latinLnBrk="0" hangingPunct="1">
              <a:spcBef>
                <a:spcPct val="0"/>
              </a:spcBef>
              <a:buNone/>
              <a:defRPr sz="4396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400" dirty="0"/>
              <a:t>Neural Text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47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DAEAB6E-1CF9-4959-895A-E0C580D39732}"/>
              </a:ext>
            </a:extLst>
          </p:cNvPr>
          <p:cNvGrpSpPr/>
          <p:nvPr/>
        </p:nvGrpSpPr>
        <p:grpSpPr>
          <a:xfrm>
            <a:off x="1257913" y="1072444"/>
            <a:ext cx="6115804" cy="3017909"/>
            <a:chOff x="1263978" y="784255"/>
            <a:chExt cx="9487464" cy="457075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4019CEA-4B07-47CC-A680-0472949CAD9C}"/>
                </a:ext>
              </a:extLst>
            </p:cNvPr>
            <p:cNvGrpSpPr/>
            <p:nvPr/>
          </p:nvGrpSpPr>
          <p:grpSpPr>
            <a:xfrm>
              <a:off x="1721665" y="1862505"/>
              <a:ext cx="200365" cy="2393445"/>
              <a:chOff x="3578090" y="4389909"/>
              <a:chExt cx="178903" cy="2107097"/>
            </a:xfrm>
          </p:grpSpPr>
          <p:sp>
            <p:nvSpPr>
              <p:cNvPr id="2" name="Flowchart: Connector 1">
                <a:extLst>
                  <a:ext uri="{FF2B5EF4-FFF2-40B4-BE49-F238E27FC236}">
                    <a16:creationId xmlns:a16="http://schemas.microsoft.com/office/drawing/2014/main" id="{C28E94E6-873A-41C2-BFD1-4D5AE292E8A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" name="Flowchart: Connector 4">
                <a:extLst>
                  <a:ext uri="{FF2B5EF4-FFF2-40B4-BE49-F238E27FC236}">
                    <a16:creationId xmlns:a16="http://schemas.microsoft.com/office/drawing/2014/main" id="{39A4F5AF-0905-4C6E-8DBB-8EB4E3589BEF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Flowchart: Connector 5">
                <a:extLst>
                  <a:ext uri="{FF2B5EF4-FFF2-40B4-BE49-F238E27FC236}">
                    <a16:creationId xmlns:a16="http://schemas.microsoft.com/office/drawing/2014/main" id="{772B2C7D-3F6A-43A0-A46A-0F9FDB18387A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Flowchart: Connector 6">
                <a:extLst>
                  <a:ext uri="{FF2B5EF4-FFF2-40B4-BE49-F238E27FC236}">
                    <a16:creationId xmlns:a16="http://schemas.microsoft.com/office/drawing/2014/main" id="{42963264-7E5A-4BAE-8756-196A7B52DC02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C4FD4CDE-D934-459C-8A0A-58C484B76A4F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E7CAA8AA-E51D-44BB-9A17-AAE903C5F0E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id="{17738A17-CF00-4485-83E3-AD32C36EB492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BACEAF-34B6-4498-B4D6-9063FAD2DFF1}"/>
                    </a:ext>
                  </a:extLst>
                </p:cNvPr>
                <p:cNvSpPr txBox="1"/>
                <p:nvPr/>
              </p:nvSpPr>
              <p:spPr>
                <a:xfrm>
                  <a:off x="1273416" y="1829615"/>
                  <a:ext cx="322382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BACEAF-34B6-4498-B4D6-9063FAD2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416" y="1829615"/>
                  <a:ext cx="322382" cy="314645"/>
                </a:xfrm>
                <a:prstGeom prst="rect">
                  <a:avLst/>
                </a:prstGeom>
                <a:blipFill>
                  <a:blip r:embed="rId2"/>
                  <a:stretch>
                    <a:fillRect l="-17647" r="-5882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5EB2F-D7AD-4761-A204-2CA345D4F97E}"/>
                    </a:ext>
                  </a:extLst>
                </p:cNvPr>
                <p:cNvSpPr txBox="1"/>
                <p:nvPr/>
              </p:nvSpPr>
              <p:spPr>
                <a:xfrm>
                  <a:off x="1263978" y="2213467"/>
                  <a:ext cx="328648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5EB2F-D7AD-4761-A204-2CA345D4F9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978" y="2213467"/>
                  <a:ext cx="328648" cy="314645"/>
                </a:xfrm>
                <a:prstGeom prst="rect">
                  <a:avLst/>
                </a:prstGeom>
                <a:blipFill>
                  <a:blip r:embed="rId3"/>
                  <a:stretch>
                    <a:fillRect l="-11111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F60313-11B1-428F-99ED-91C82996032B}"/>
                    </a:ext>
                  </a:extLst>
                </p:cNvPr>
                <p:cNvSpPr txBox="1"/>
                <p:nvPr/>
              </p:nvSpPr>
              <p:spPr>
                <a:xfrm>
                  <a:off x="1292918" y="4016079"/>
                  <a:ext cx="401659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F60313-11B1-428F-99ED-91C829960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918" y="4016079"/>
                  <a:ext cx="401659" cy="314645"/>
                </a:xfrm>
                <a:prstGeom prst="rect">
                  <a:avLst/>
                </a:prstGeom>
                <a:blipFill>
                  <a:blip r:embed="rId4"/>
                  <a:stretch>
                    <a:fillRect l="-14286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F15358-BE17-4705-9F46-FFF92E6F0A14}"/>
                    </a:ext>
                  </a:extLst>
                </p:cNvPr>
                <p:cNvSpPr txBox="1"/>
                <p:nvPr/>
              </p:nvSpPr>
              <p:spPr>
                <a:xfrm>
                  <a:off x="1263978" y="2608294"/>
                  <a:ext cx="328648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F15358-BE17-4705-9F46-FFF92E6F0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978" y="2608294"/>
                  <a:ext cx="328648" cy="314645"/>
                </a:xfrm>
                <a:prstGeom prst="rect">
                  <a:avLst/>
                </a:prstGeom>
                <a:blipFill>
                  <a:blip r:embed="rId5"/>
                  <a:stretch>
                    <a:fillRect l="-1111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804CF17-DD33-4DC6-B577-E0EAD43B5866}"/>
                </a:ext>
              </a:extLst>
            </p:cNvPr>
            <p:cNvGrpSpPr/>
            <p:nvPr/>
          </p:nvGrpSpPr>
          <p:grpSpPr>
            <a:xfrm>
              <a:off x="4349787" y="1862505"/>
              <a:ext cx="200365" cy="2393445"/>
              <a:chOff x="3578090" y="4389909"/>
              <a:chExt cx="178903" cy="2107097"/>
            </a:xfrm>
          </p:grpSpPr>
          <p:sp>
            <p:nvSpPr>
              <p:cNvPr id="20" name="Flowchart: Connector 19">
                <a:extLst>
                  <a:ext uri="{FF2B5EF4-FFF2-40B4-BE49-F238E27FC236}">
                    <a16:creationId xmlns:a16="http://schemas.microsoft.com/office/drawing/2014/main" id="{2C26B0E6-535F-4700-A908-6630D5439D8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AED2EBAF-62D8-45DC-9343-404DC4045AFA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19010646-949C-460B-BD32-EE9ABEF128D5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Flowchart: Connector 22">
                <a:extLst>
                  <a:ext uri="{FF2B5EF4-FFF2-40B4-BE49-F238E27FC236}">
                    <a16:creationId xmlns:a16="http://schemas.microsoft.com/office/drawing/2014/main" id="{79810EA4-C59B-4A09-B582-42A0CCCA195A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Flowchart: Connector 23">
                <a:extLst>
                  <a:ext uri="{FF2B5EF4-FFF2-40B4-BE49-F238E27FC236}">
                    <a16:creationId xmlns:a16="http://schemas.microsoft.com/office/drawing/2014/main" id="{5FDBCC14-1852-4A7B-9182-5B2B3FC96C3A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Flowchart: Connector 24">
                <a:extLst>
                  <a:ext uri="{FF2B5EF4-FFF2-40B4-BE49-F238E27FC236}">
                    <a16:creationId xmlns:a16="http://schemas.microsoft.com/office/drawing/2014/main" id="{05644ACD-904D-454B-A093-94126FF2450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" name="Flowchart: Connector 25">
                <a:extLst>
                  <a:ext uri="{FF2B5EF4-FFF2-40B4-BE49-F238E27FC236}">
                    <a16:creationId xmlns:a16="http://schemas.microsoft.com/office/drawing/2014/main" id="{1B1FB02D-F7A0-4B2C-A978-634996996090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340BED9-8AC6-407A-98B4-5F153C36EB2C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2070448" y="1964113"/>
              <a:ext cx="228675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264CC0E-9CD4-486F-884E-44E00BC2418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119235" y="1964113"/>
              <a:ext cx="2230552" cy="3876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A086F67-6F74-49F0-BB03-651A7F3BC4E8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111815" y="1964112"/>
              <a:ext cx="2245392" cy="7677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D218BC8-134B-4790-ADBC-8AA0B74ABE6D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2117774" y="1964111"/>
              <a:ext cx="2267689" cy="2118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DABFAD7-14F9-47EA-ADE0-A0769C3C4D6B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034771" y="1964114"/>
              <a:ext cx="2322435" cy="385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E2FEF15-60A5-432D-81DF-5B24231FAB9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83558" y="2349747"/>
              <a:ext cx="2266229" cy="19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1383EB0-95DF-4D9C-A47B-ACD08EB78F15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076138" y="2349746"/>
              <a:ext cx="2281068" cy="3820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448A81-DAF1-4084-87E9-68CC1BD318F4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2053873" y="2333086"/>
              <a:ext cx="2303333" cy="1821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6740C5E-E9DD-4859-A2C2-0FE6FF64BD6F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1938604" y="4154342"/>
              <a:ext cx="2418602" cy="2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8F361C3-396A-4879-80F2-2E1844929E6A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flipV="1">
              <a:off x="1987391" y="2803669"/>
              <a:ext cx="2398072" cy="1372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3EA18AA-C933-4104-8041-9521E8DC94A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1979971" y="2351731"/>
              <a:ext cx="2369815" cy="18248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A334547-795B-45C7-B4B8-BBF7BA74951E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1985931" y="1964114"/>
              <a:ext cx="2371276" cy="2212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014EEAC-BF89-46F5-BA33-975A6BEF16BA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2070448" y="2035962"/>
              <a:ext cx="2315016" cy="7033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2E48AED-D52E-4468-8C11-9E03984814F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119235" y="2351731"/>
              <a:ext cx="2230552" cy="3876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70C73BB-A74D-4D53-B0CB-55FD70417ADE}"/>
                </a:ext>
              </a:extLst>
            </p:cNvPr>
            <p:cNvCxnSpPr>
              <a:cxnSpLocks/>
            </p:cNvCxnSpPr>
            <p:nvPr/>
          </p:nvCxnSpPr>
          <p:spPr>
            <a:xfrm>
              <a:off x="2111815" y="2739346"/>
              <a:ext cx="21101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3266059-6BAE-4B04-B0F2-DDA87FEFEA44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2117774" y="2739345"/>
              <a:ext cx="2239433" cy="14149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DF86F8F-F1F8-4B51-B0E7-3BDB53A2F840}"/>
                    </a:ext>
                  </a:extLst>
                </p:cNvPr>
                <p:cNvSpPr/>
                <p:nvPr/>
              </p:nvSpPr>
              <p:spPr>
                <a:xfrm>
                  <a:off x="2925357" y="1412208"/>
                  <a:ext cx="723245" cy="559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DF86F8F-F1F8-4B51-B0E7-3BDB53A2F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5357" y="1412208"/>
                  <a:ext cx="723245" cy="55937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CFA8358-F329-4C22-BD44-39DC0C740643}"/>
                </a:ext>
              </a:extLst>
            </p:cNvPr>
            <p:cNvSpPr/>
            <p:nvPr/>
          </p:nvSpPr>
          <p:spPr>
            <a:xfrm>
              <a:off x="7535440" y="992478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6D24C8E6-18BF-4A74-BF0A-BC85F4CA1432}"/>
                </a:ext>
              </a:extLst>
            </p:cNvPr>
            <p:cNvSpPr/>
            <p:nvPr/>
          </p:nvSpPr>
          <p:spPr>
            <a:xfrm>
              <a:off x="7528020" y="138009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CFF543EC-BEC5-4151-865A-B4D0882639D8}"/>
                </a:ext>
              </a:extLst>
            </p:cNvPr>
            <p:cNvSpPr/>
            <p:nvPr/>
          </p:nvSpPr>
          <p:spPr>
            <a:xfrm>
              <a:off x="7535440" y="176018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BEDE748C-55AF-4A3E-A619-F3B10CDB5494}"/>
                </a:ext>
              </a:extLst>
            </p:cNvPr>
            <p:cNvSpPr/>
            <p:nvPr/>
          </p:nvSpPr>
          <p:spPr>
            <a:xfrm>
              <a:off x="7514994" y="4762954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123121A5-1437-4C06-9C60-D087BCF3A908}"/>
                </a:ext>
              </a:extLst>
            </p:cNvPr>
            <p:cNvSpPr/>
            <p:nvPr/>
          </p:nvSpPr>
          <p:spPr>
            <a:xfrm>
              <a:off x="7521453" y="2610336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59F1227E-C046-4530-85D1-2BEE36A7B551}"/>
                </a:ext>
              </a:extLst>
            </p:cNvPr>
            <p:cNvSpPr/>
            <p:nvPr/>
          </p:nvSpPr>
          <p:spPr>
            <a:xfrm>
              <a:off x="7521453" y="2858713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6B3558DE-FD1E-4B32-815D-4D4D605F3AAC}"/>
                </a:ext>
              </a:extLst>
            </p:cNvPr>
            <p:cNvSpPr/>
            <p:nvPr/>
          </p:nvSpPr>
          <p:spPr>
            <a:xfrm>
              <a:off x="7521453" y="3107089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BD18740-08BE-49F2-A19E-E0F8606876DE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 flipV="1">
              <a:off x="4557572" y="1094087"/>
              <a:ext cx="2977868" cy="842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833708-74F3-466F-A00A-0C18BE1B4658}"/>
                </a:ext>
              </a:extLst>
            </p:cNvPr>
            <p:cNvCxnSpPr>
              <a:cxnSpLocks/>
              <a:stCxn id="20" idx="6"/>
              <a:endCxn id="57" idx="2"/>
            </p:cNvCxnSpPr>
            <p:nvPr/>
          </p:nvCxnSpPr>
          <p:spPr>
            <a:xfrm flipV="1">
              <a:off x="4550152" y="1481704"/>
              <a:ext cx="2977868" cy="482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A26B25E-3C3B-444D-AD25-0F25A81826B6}"/>
                </a:ext>
              </a:extLst>
            </p:cNvPr>
            <p:cNvCxnSpPr>
              <a:cxnSpLocks/>
              <a:stCxn id="20" idx="6"/>
              <a:endCxn id="58" idx="2"/>
            </p:cNvCxnSpPr>
            <p:nvPr/>
          </p:nvCxnSpPr>
          <p:spPr>
            <a:xfrm flipV="1">
              <a:off x="4550152" y="1861794"/>
              <a:ext cx="2985288" cy="1023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99CF858-E9A5-4D4B-AA0E-1657D6CE242A}"/>
                </a:ext>
              </a:extLst>
            </p:cNvPr>
            <p:cNvCxnSpPr>
              <a:cxnSpLocks/>
              <a:stCxn id="20" idx="5"/>
              <a:endCxn id="59" idx="2"/>
            </p:cNvCxnSpPr>
            <p:nvPr/>
          </p:nvCxnSpPr>
          <p:spPr>
            <a:xfrm>
              <a:off x="4521896" y="2035962"/>
              <a:ext cx="2993098" cy="28286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6297C64-26DB-4713-90C3-6C88B703D729}"/>
                </a:ext>
              </a:extLst>
            </p:cNvPr>
            <p:cNvCxnSpPr>
              <a:cxnSpLocks/>
              <a:stCxn id="21" idx="6"/>
              <a:endCxn id="59" idx="2"/>
            </p:cNvCxnSpPr>
            <p:nvPr/>
          </p:nvCxnSpPr>
          <p:spPr>
            <a:xfrm>
              <a:off x="4542732" y="2351731"/>
              <a:ext cx="2972262" cy="25128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ADF0C49-8BF9-4B33-B27B-FDBD004D7A69}"/>
                </a:ext>
              </a:extLst>
            </p:cNvPr>
            <p:cNvCxnSpPr>
              <a:cxnSpLocks/>
              <a:stCxn id="22" idx="6"/>
              <a:endCxn id="59" idx="2"/>
            </p:cNvCxnSpPr>
            <p:nvPr/>
          </p:nvCxnSpPr>
          <p:spPr>
            <a:xfrm>
              <a:off x="4550152" y="2731821"/>
              <a:ext cx="2964842" cy="21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9378589-FED8-4ADD-AA28-D33933942140}"/>
                </a:ext>
              </a:extLst>
            </p:cNvPr>
            <p:cNvCxnSpPr>
              <a:cxnSpLocks/>
              <a:stCxn id="23" idx="6"/>
              <a:endCxn id="59" idx="2"/>
            </p:cNvCxnSpPr>
            <p:nvPr/>
          </p:nvCxnSpPr>
          <p:spPr>
            <a:xfrm>
              <a:off x="4550152" y="4154341"/>
              <a:ext cx="2964842" cy="710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03A0D64-B970-4A9B-B2D9-6D2BE91CF660}"/>
                </a:ext>
              </a:extLst>
            </p:cNvPr>
            <p:cNvCxnSpPr>
              <a:cxnSpLocks/>
              <a:stCxn id="21" idx="6"/>
              <a:endCxn id="55" idx="2"/>
            </p:cNvCxnSpPr>
            <p:nvPr/>
          </p:nvCxnSpPr>
          <p:spPr>
            <a:xfrm flipV="1">
              <a:off x="4542732" y="1094087"/>
              <a:ext cx="2992708" cy="12576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AB049E0-A97F-4BDF-8E75-4FD69A8E52E5}"/>
                </a:ext>
              </a:extLst>
            </p:cNvPr>
            <p:cNvCxnSpPr>
              <a:cxnSpLocks/>
              <a:stCxn id="21" idx="6"/>
              <a:endCxn id="57" idx="2"/>
            </p:cNvCxnSpPr>
            <p:nvPr/>
          </p:nvCxnSpPr>
          <p:spPr>
            <a:xfrm flipV="1">
              <a:off x="4542732" y="148170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779158D9-58E2-4432-9D21-03529C241CF3}"/>
                </a:ext>
              </a:extLst>
            </p:cNvPr>
            <p:cNvCxnSpPr>
              <a:cxnSpLocks/>
              <a:stCxn id="21" idx="6"/>
              <a:endCxn id="58" idx="2"/>
            </p:cNvCxnSpPr>
            <p:nvPr/>
          </p:nvCxnSpPr>
          <p:spPr>
            <a:xfrm flipV="1">
              <a:off x="4542732" y="1861794"/>
              <a:ext cx="2992708" cy="489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5E7FAA4-5D31-4B67-8F10-9E3FB60CB664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 flipV="1">
              <a:off x="4529706" y="1165935"/>
              <a:ext cx="3033990" cy="1561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29DA4D9-73D0-4557-9D3C-44CE90D24F20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 flipV="1">
              <a:off x="4550152" y="1568789"/>
              <a:ext cx="2902413" cy="11630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BB509CD-907A-4363-A9DA-2085CEB960C1}"/>
                </a:ext>
              </a:extLst>
            </p:cNvPr>
            <p:cNvCxnSpPr>
              <a:cxnSpLocks/>
              <a:stCxn id="22" idx="6"/>
              <a:endCxn id="58" idx="2"/>
            </p:cNvCxnSpPr>
            <p:nvPr/>
          </p:nvCxnSpPr>
          <p:spPr>
            <a:xfrm flipV="1">
              <a:off x="4550152" y="186179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8516306-5CA4-4471-A9DA-7C7FCE5BF731}"/>
                </a:ext>
              </a:extLst>
            </p:cNvPr>
            <p:cNvCxnSpPr>
              <a:cxnSpLocks/>
              <a:stCxn id="23" idx="7"/>
              <a:endCxn id="58" idx="3"/>
            </p:cNvCxnSpPr>
            <p:nvPr/>
          </p:nvCxnSpPr>
          <p:spPr>
            <a:xfrm flipV="1">
              <a:off x="4521896" y="1933642"/>
              <a:ext cx="3041800" cy="21488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C505CD3-6951-4F09-81D1-3F21CB5B7AE0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4521896" y="1511467"/>
              <a:ext cx="3067464" cy="2571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FAAB54A-6BF2-46B0-BD75-24EA17A7AC3D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4521896" y="1148301"/>
              <a:ext cx="3020928" cy="29341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650BF2B-B781-4FD2-A560-FA32283B754D}"/>
                    </a:ext>
                  </a:extLst>
                </p:cNvPr>
                <p:cNvSpPr/>
                <p:nvPr/>
              </p:nvSpPr>
              <p:spPr>
                <a:xfrm>
                  <a:off x="5604827" y="957657"/>
                  <a:ext cx="621686" cy="559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650BF2B-B781-4FD2-A560-FA32283B7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827" y="957657"/>
                  <a:ext cx="621686" cy="55937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5451EDC-B373-4B68-900D-C3DF973EF6C1}"/>
                    </a:ext>
                  </a:extLst>
                </p:cNvPr>
                <p:cNvSpPr txBox="1"/>
                <p:nvPr/>
              </p:nvSpPr>
              <p:spPr>
                <a:xfrm>
                  <a:off x="4253179" y="4266892"/>
                  <a:ext cx="573642" cy="559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5451EDC-B373-4B68-900D-C3DF973EF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179" y="4266892"/>
                  <a:ext cx="573642" cy="55937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38C866-0C8F-4A7D-834C-7EBD588980CA}"/>
                    </a:ext>
                  </a:extLst>
                </p:cNvPr>
                <p:cNvSpPr txBox="1"/>
                <p:nvPr/>
              </p:nvSpPr>
              <p:spPr>
                <a:xfrm>
                  <a:off x="7831468" y="876588"/>
                  <a:ext cx="430902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38C866-0C8F-4A7D-834C-7EBD5889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1468" y="876588"/>
                  <a:ext cx="430902" cy="419527"/>
                </a:xfrm>
                <a:prstGeom prst="rect">
                  <a:avLst/>
                </a:prstGeom>
                <a:blipFill>
                  <a:blip r:embed="rId9"/>
                  <a:stretch>
                    <a:fillRect l="-22727" r="-4545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14C2687-E08A-41F7-99E8-7C669EC5E489}"/>
                    </a:ext>
                  </a:extLst>
                </p:cNvPr>
                <p:cNvSpPr txBox="1"/>
                <p:nvPr/>
              </p:nvSpPr>
              <p:spPr>
                <a:xfrm>
                  <a:off x="7810595" y="1250162"/>
                  <a:ext cx="439160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14C2687-E08A-41F7-99E8-7C669EC5E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595" y="1250162"/>
                  <a:ext cx="439160" cy="419527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416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6256E4C-891E-47F8-A9BA-5A21796318AB}"/>
                    </a:ext>
                  </a:extLst>
                </p:cNvPr>
                <p:cNvSpPr txBox="1"/>
                <p:nvPr/>
              </p:nvSpPr>
              <p:spPr>
                <a:xfrm>
                  <a:off x="7810595" y="1635204"/>
                  <a:ext cx="439160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6256E4C-891E-47F8-A9BA-5A2179631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595" y="1635204"/>
                  <a:ext cx="439160" cy="419527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416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C5663B3-B62A-4A02-992B-12A64FFD10E1}"/>
                    </a:ext>
                  </a:extLst>
                </p:cNvPr>
                <p:cNvSpPr txBox="1"/>
                <p:nvPr/>
              </p:nvSpPr>
              <p:spPr>
                <a:xfrm>
                  <a:off x="7783711" y="4694178"/>
                  <a:ext cx="466911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C5663B3-B62A-4A02-992B-12A64FFD10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3711" y="4694178"/>
                  <a:ext cx="466911" cy="419527"/>
                </a:xfrm>
                <a:prstGeom prst="rect">
                  <a:avLst/>
                </a:prstGeom>
                <a:blipFill>
                  <a:blip r:embed="rId12"/>
                  <a:stretch>
                    <a:fillRect l="-16000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89529F20-484A-411D-BA61-9F3A2EF8A97E}"/>
                </a:ext>
              </a:extLst>
            </p:cNvPr>
            <p:cNvSpPr/>
            <p:nvPr/>
          </p:nvSpPr>
          <p:spPr>
            <a:xfrm>
              <a:off x="8198107" y="2745813"/>
              <a:ext cx="416162" cy="57351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AAAFDAB-626D-494B-931A-A202857CFAF1}"/>
                </a:ext>
              </a:extLst>
            </p:cNvPr>
            <p:cNvSpPr/>
            <p:nvPr/>
          </p:nvSpPr>
          <p:spPr>
            <a:xfrm rot="5400000">
              <a:off x="6826943" y="2770982"/>
              <a:ext cx="4510892" cy="598721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Softmax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DA053D3-9045-41F3-B117-8AE3820E6D24}"/>
                    </a:ext>
                  </a:extLst>
                </p:cNvPr>
                <p:cNvSpPr txBox="1"/>
                <p:nvPr/>
              </p:nvSpPr>
              <p:spPr>
                <a:xfrm>
                  <a:off x="9480118" y="784255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(1)|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DA053D3-9045-41F3-B117-8AE3820E6D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0118" y="784255"/>
                  <a:ext cx="1271324" cy="314645"/>
                </a:xfrm>
                <a:prstGeom prst="rect">
                  <a:avLst/>
                </a:prstGeom>
                <a:blipFill>
                  <a:blip r:embed="rId13"/>
                  <a:stretch>
                    <a:fillRect l="-4615" r="-6154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E304998-E88E-4F71-8683-B2769F5977FE}"/>
                    </a:ext>
                  </a:extLst>
                </p:cNvPr>
                <p:cNvSpPr txBox="1"/>
                <p:nvPr/>
              </p:nvSpPr>
              <p:spPr>
                <a:xfrm>
                  <a:off x="9466141" y="1142324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(2)|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E304998-E88E-4F71-8683-B2769F597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141" y="1142324"/>
                  <a:ext cx="1271324" cy="314645"/>
                </a:xfrm>
                <a:prstGeom prst="rect">
                  <a:avLst/>
                </a:prstGeom>
                <a:blipFill>
                  <a:blip r:embed="rId14"/>
                  <a:stretch>
                    <a:fillRect l="-3030" r="-6061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5BEE085-66BD-47B9-8841-53AD52304345}"/>
                    </a:ext>
                  </a:extLst>
                </p:cNvPr>
                <p:cNvSpPr txBox="1"/>
                <p:nvPr/>
              </p:nvSpPr>
              <p:spPr>
                <a:xfrm>
                  <a:off x="9466141" y="1481704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(3)|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5BEE085-66BD-47B9-8841-53AD52304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141" y="1481704"/>
                  <a:ext cx="1271324" cy="314645"/>
                </a:xfrm>
                <a:prstGeom prst="rect">
                  <a:avLst/>
                </a:prstGeom>
                <a:blipFill>
                  <a:blip r:embed="rId15"/>
                  <a:stretch>
                    <a:fillRect l="-3030" r="-6061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ADABF3D8-8DC2-43FD-94BB-23E6DF646885}"/>
                </a:ext>
              </a:extLst>
            </p:cNvPr>
            <p:cNvSpPr/>
            <p:nvPr/>
          </p:nvSpPr>
          <p:spPr>
            <a:xfrm>
              <a:off x="9988703" y="2598218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DCBD45BB-8546-4C0B-ACDF-CBA09FFCB36A}"/>
                </a:ext>
              </a:extLst>
            </p:cNvPr>
            <p:cNvSpPr/>
            <p:nvPr/>
          </p:nvSpPr>
          <p:spPr>
            <a:xfrm>
              <a:off x="9988703" y="2846595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F8D3DB6C-A787-4F94-AD94-31404BC961DF}"/>
                </a:ext>
              </a:extLst>
            </p:cNvPr>
            <p:cNvSpPr/>
            <p:nvPr/>
          </p:nvSpPr>
          <p:spPr>
            <a:xfrm>
              <a:off x="9988703" y="3094971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F0A5634-4349-422A-A41A-C96C89D3F5BB}"/>
                    </a:ext>
                  </a:extLst>
                </p:cNvPr>
                <p:cNvSpPr txBox="1"/>
                <p:nvPr/>
              </p:nvSpPr>
              <p:spPr>
                <a:xfrm>
                  <a:off x="9441053" y="5040368"/>
                  <a:ext cx="1299771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F0A5634-4349-422A-A41A-C96C89D3F5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1053" y="5040368"/>
                  <a:ext cx="1299771" cy="314645"/>
                </a:xfrm>
                <a:prstGeom prst="rect">
                  <a:avLst/>
                </a:prstGeom>
                <a:blipFill>
                  <a:blip r:embed="rId16"/>
                  <a:stretch>
                    <a:fillRect l="-2985" r="-7463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F7A93277-EFB4-47F0-B2A2-FCFCADD5971E}"/>
              </a:ext>
            </a:extLst>
          </p:cNvPr>
          <p:cNvSpPr/>
          <p:nvPr/>
        </p:nvSpPr>
        <p:spPr>
          <a:xfrm>
            <a:off x="1022106" y="1552595"/>
            <a:ext cx="1107328" cy="2213930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98BF8F-F3CD-4C40-8046-CEB6C9D1B3DA}"/>
              </a:ext>
            </a:extLst>
          </p:cNvPr>
          <p:cNvSpPr txBox="1"/>
          <p:nvPr/>
        </p:nvSpPr>
        <p:spPr>
          <a:xfrm>
            <a:off x="181569" y="3922598"/>
            <a:ext cx="2867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Input</a:t>
            </a:r>
            <a:r>
              <a:rPr lang="en-US" dirty="0">
                <a:solidFill>
                  <a:srgbClr val="FF0000"/>
                </a:solidFill>
              </a:rPr>
              <a:t>: Word vector for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particular word in document</a:t>
            </a:r>
          </a:p>
        </p:txBody>
      </p:sp>
      <p:sp>
        <p:nvSpPr>
          <p:cNvPr id="91" name="Title 3">
            <a:extLst>
              <a:ext uri="{FF2B5EF4-FFF2-40B4-BE49-F238E27FC236}">
                <a16:creationId xmlns:a16="http://schemas.microsoft.com/office/drawing/2014/main" id="{D0E48B39-EBD3-A940-9C8C-C296AECD62EC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6687" rtl="0" eaLnBrk="1" latinLnBrk="0" hangingPunct="1">
              <a:spcBef>
                <a:spcPct val="0"/>
              </a:spcBef>
              <a:buNone/>
              <a:defRPr sz="4396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400" dirty="0"/>
              <a:t>Neural Text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846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DAEAB6E-1CF9-4959-895A-E0C580D39732}"/>
              </a:ext>
            </a:extLst>
          </p:cNvPr>
          <p:cNvGrpSpPr/>
          <p:nvPr/>
        </p:nvGrpSpPr>
        <p:grpSpPr>
          <a:xfrm>
            <a:off x="1257913" y="1072444"/>
            <a:ext cx="6115804" cy="3017909"/>
            <a:chOff x="1263978" y="784255"/>
            <a:chExt cx="9487464" cy="457075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4019CEA-4B07-47CC-A680-0472949CAD9C}"/>
                </a:ext>
              </a:extLst>
            </p:cNvPr>
            <p:cNvGrpSpPr/>
            <p:nvPr/>
          </p:nvGrpSpPr>
          <p:grpSpPr>
            <a:xfrm>
              <a:off x="1721665" y="1862505"/>
              <a:ext cx="200365" cy="2393445"/>
              <a:chOff x="3578090" y="4389909"/>
              <a:chExt cx="178903" cy="2107097"/>
            </a:xfrm>
          </p:grpSpPr>
          <p:sp>
            <p:nvSpPr>
              <p:cNvPr id="2" name="Flowchart: Connector 1">
                <a:extLst>
                  <a:ext uri="{FF2B5EF4-FFF2-40B4-BE49-F238E27FC236}">
                    <a16:creationId xmlns:a16="http://schemas.microsoft.com/office/drawing/2014/main" id="{C28E94E6-873A-41C2-BFD1-4D5AE292E8A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" name="Flowchart: Connector 4">
                <a:extLst>
                  <a:ext uri="{FF2B5EF4-FFF2-40B4-BE49-F238E27FC236}">
                    <a16:creationId xmlns:a16="http://schemas.microsoft.com/office/drawing/2014/main" id="{39A4F5AF-0905-4C6E-8DBB-8EB4E3589BEF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Flowchart: Connector 5">
                <a:extLst>
                  <a:ext uri="{FF2B5EF4-FFF2-40B4-BE49-F238E27FC236}">
                    <a16:creationId xmlns:a16="http://schemas.microsoft.com/office/drawing/2014/main" id="{772B2C7D-3F6A-43A0-A46A-0F9FDB18387A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Flowchart: Connector 6">
                <a:extLst>
                  <a:ext uri="{FF2B5EF4-FFF2-40B4-BE49-F238E27FC236}">
                    <a16:creationId xmlns:a16="http://schemas.microsoft.com/office/drawing/2014/main" id="{42963264-7E5A-4BAE-8756-196A7B52DC02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C4FD4CDE-D934-459C-8A0A-58C484B76A4F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E7CAA8AA-E51D-44BB-9A17-AAE903C5F0E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id="{17738A17-CF00-4485-83E3-AD32C36EB492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BACEAF-34B6-4498-B4D6-9063FAD2DFF1}"/>
                    </a:ext>
                  </a:extLst>
                </p:cNvPr>
                <p:cNvSpPr txBox="1"/>
                <p:nvPr/>
              </p:nvSpPr>
              <p:spPr>
                <a:xfrm>
                  <a:off x="1273416" y="1829615"/>
                  <a:ext cx="322382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BACEAF-34B6-4498-B4D6-9063FAD2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416" y="1829615"/>
                  <a:ext cx="322382" cy="314645"/>
                </a:xfrm>
                <a:prstGeom prst="rect">
                  <a:avLst/>
                </a:prstGeom>
                <a:blipFill>
                  <a:blip r:embed="rId2"/>
                  <a:stretch>
                    <a:fillRect l="-17647" r="-5882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5EB2F-D7AD-4761-A204-2CA345D4F97E}"/>
                    </a:ext>
                  </a:extLst>
                </p:cNvPr>
                <p:cNvSpPr txBox="1"/>
                <p:nvPr/>
              </p:nvSpPr>
              <p:spPr>
                <a:xfrm>
                  <a:off x="1263978" y="2213467"/>
                  <a:ext cx="328648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5EB2F-D7AD-4761-A204-2CA345D4F9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978" y="2213467"/>
                  <a:ext cx="328648" cy="314645"/>
                </a:xfrm>
                <a:prstGeom prst="rect">
                  <a:avLst/>
                </a:prstGeom>
                <a:blipFill>
                  <a:blip r:embed="rId3"/>
                  <a:stretch>
                    <a:fillRect l="-11111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F60313-11B1-428F-99ED-91C82996032B}"/>
                    </a:ext>
                  </a:extLst>
                </p:cNvPr>
                <p:cNvSpPr txBox="1"/>
                <p:nvPr/>
              </p:nvSpPr>
              <p:spPr>
                <a:xfrm>
                  <a:off x="1292918" y="4016079"/>
                  <a:ext cx="401659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F60313-11B1-428F-99ED-91C829960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918" y="4016079"/>
                  <a:ext cx="401659" cy="314645"/>
                </a:xfrm>
                <a:prstGeom prst="rect">
                  <a:avLst/>
                </a:prstGeom>
                <a:blipFill>
                  <a:blip r:embed="rId4"/>
                  <a:stretch>
                    <a:fillRect l="-14286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F15358-BE17-4705-9F46-FFF92E6F0A14}"/>
                    </a:ext>
                  </a:extLst>
                </p:cNvPr>
                <p:cNvSpPr txBox="1"/>
                <p:nvPr/>
              </p:nvSpPr>
              <p:spPr>
                <a:xfrm>
                  <a:off x="1263978" y="2608294"/>
                  <a:ext cx="328648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F15358-BE17-4705-9F46-FFF92E6F0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978" y="2608294"/>
                  <a:ext cx="328648" cy="314645"/>
                </a:xfrm>
                <a:prstGeom prst="rect">
                  <a:avLst/>
                </a:prstGeom>
                <a:blipFill>
                  <a:blip r:embed="rId5"/>
                  <a:stretch>
                    <a:fillRect l="-1111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804CF17-DD33-4DC6-B577-E0EAD43B5866}"/>
                </a:ext>
              </a:extLst>
            </p:cNvPr>
            <p:cNvGrpSpPr/>
            <p:nvPr/>
          </p:nvGrpSpPr>
          <p:grpSpPr>
            <a:xfrm>
              <a:off x="4349787" y="1862505"/>
              <a:ext cx="200365" cy="2393445"/>
              <a:chOff x="3578090" y="4389909"/>
              <a:chExt cx="178903" cy="2107097"/>
            </a:xfrm>
          </p:grpSpPr>
          <p:sp>
            <p:nvSpPr>
              <p:cNvPr id="20" name="Flowchart: Connector 19">
                <a:extLst>
                  <a:ext uri="{FF2B5EF4-FFF2-40B4-BE49-F238E27FC236}">
                    <a16:creationId xmlns:a16="http://schemas.microsoft.com/office/drawing/2014/main" id="{2C26B0E6-535F-4700-A908-6630D5439D8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AED2EBAF-62D8-45DC-9343-404DC4045AFA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19010646-949C-460B-BD32-EE9ABEF128D5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Flowchart: Connector 22">
                <a:extLst>
                  <a:ext uri="{FF2B5EF4-FFF2-40B4-BE49-F238E27FC236}">
                    <a16:creationId xmlns:a16="http://schemas.microsoft.com/office/drawing/2014/main" id="{79810EA4-C59B-4A09-B582-42A0CCCA195A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Flowchart: Connector 23">
                <a:extLst>
                  <a:ext uri="{FF2B5EF4-FFF2-40B4-BE49-F238E27FC236}">
                    <a16:creationId xmlns:a16="http://schemas.microsoft.com/office/drawing/2014/main" id="{5FDBCC14-1852-4A7B-9182-5B2B3FC96C3A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Flowchart: Connector 24">
                <a:extLst>
                  <a:ext uri="{FF2B5EF4-FFF2-40B4-BE49-F238E27FC236}">
                    <a16:creationId xmlns:a16="http://schemas.microsoft.com/office/drawing/2014/main" id="{05644ACD-904D-454B-A093-94126FF2450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" name="Flowchart: Connector 25">
                <a:extLst>
                  <a:ext uri="{FF2B5EF4-FFF2-40B4-BE49-F238E27FC236}">
                    <a16:creationId xmlns:a16="http://schemas.microsoft.com/office/drawing/2014/main" id="{1B1FB02D-F7A0-4B2C-A978-634996996090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340BED9-8AC6-407A-98B4-5F153C36EB2C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2070448" y="1964113"/>
              <a:ext cx="228675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264CC0E-9CD4-486F-884E-44E00BC2418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119235" y="1964113"/>
              <a:ext cx="2230552" cy="3876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A086F67-6F74-49F0-BB03-651A7F3BC4E8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111815" y="1964112"/>
              <a:ext cx="2245392" cy="7677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D218BC8-134B-4790-ADBC-8AA0B74ABE6D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2117774" y="1964111"/>
              <a:ext cx="2267689" cy="2118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DABFAD7-14F9-47EA-ADE0-A0769C3C4D6B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034771" y="1964114"/>
              <a:ext cx="2322435" cy="385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E2FEF15-60A5-432D-81DF-5B24231FAB9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83558" y="2349747"/>
              <a:ext cx="2266229" cy="19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1383EB0-95DF-4D9C-A47B-ACD08EB78F15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076138" y="2349746"/>
              <a:ext cx="2281068" cy="3820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448A81-DAF1-4084-87E9-68CC1BD318F4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2053873" y="2333086"/>
              <a:ext cx="2303333" cy="1821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6740C5E-E9DD-4859-A2C2-0FE6FF64BD6F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1938604" y="4154342"/>
              <a:ext cx="2418602" cy="2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8F361C3-396A-4879-80F2-2E1844929E6A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flipV="1">
              <a:off x="1987391" y="2803669"/>
              <a:ext cx="2398072" cy="1372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3EA18AA-C933-4104-8041-9521E8DC94A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1979971" y="2351731"/>
              <a:ext cx="2369815" cy="18248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A334547-795B-45C7-B4B8-BBF7BA74951E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1985931" y="1964114"/>
              <a:ext cx="2371276" cy="2212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014EEAC-BF89-46F5-BA33-975A6BEF16BA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2070448" y="2035962"/>
              <a:ext cx="2315016" cy="7033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2E48AED-D52E-4468-8C11-9E03984814F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119235" y="2351731"/>
              <a:ext cx="2230552" cy="3876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70C73BB-A74D-4D53-B0CB-55FD70417ADE}"/>
                </a:ext>
              </a:extLst>
            </p:cNvPr>
            <p:cNvCxnSpPr>
              <a:cxnSpLocks/>
            </p:cNvCxnSpPr>
            <p:nvPr/>
          </p:nvCxnSpPr>
          <p:spPr>
            <a:xfrm>
              <a:off x="2111815" y="2739346"/>
              <a:ext cx="21101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3266059-6BAE-4B04-B0F2-DDA87FEFEA44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2117774" y="2739345"/>
              <a:ext cx="2239433" cy="14149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DF86F8F-F1F8-4B51-B0E7-3BDB53A2F840}"/>
                    </a:ext>
                  </a:extLst>
                </p:cNvPr>
                <p:cNvSpPr/>
                <p:nvPr/>
              </p:nvSpPr>
              <p:spPr>
                <a:xfrm>
                  <a:off x="2925357" y="1412208"/>
                  <a:ext cx="723245" cy="559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DF86F8F-F1F8-4B51-B0E7-3BDB53A2F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5357" y="1412208"/>
                  <a:ext cx="723245" cy="55937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CFA8358-F329-4C22-BD44-39DC0C740643}"/>
                </a:ext>
              </a:extLst>
            </p:cNvPr>
            <p:cNvSpPr/>
            <p:nvPr/>
          </p:nvSpPr>
          <p:spPr>
            <a:xfrm>
              <a:off x="7535440" y="992478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6D24C8E6-18BF-4A74-BF0A-BC85F4CA1432}"/>
                </a:ext>
              </a:extLst>
            </p:cNvPr>
            <p:cNvSpPr/>
            <p:nvPr/>
          </p:nvSpPr>
          <p:spPr>
            <a:xfrm>
              <a:off x="7528020" y="138009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CFF543EC-BEC5-4151-865A-B4D0882639D8}"/>
                </a:ext>
              </a:extLst>
            </p:cNvPr>
            <p:cNvSpPr/>
            <p:nvPr/>
          </p:nvSpPr>
          <p:spPr>
            <a:xfrm>
              <a:off x="7535440" y="176018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BEDE748C-55AF-4A3E-A619-F3B10CDB5494}"/>
                </a:ext>
              </a:extLst>
            </p:cNvPr>
            <p:cNvSpPr/>
            <p:nvPr/>
          </p:nvSpPr>
          <p:spPr>
            <a:xfrm>
              <a:off x="7514994" y="4762954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123121A5-1437-4C06-9C60-D087BCF3A908}"/>
                </a:ext>
              </a:extLst>
            </p:cNvPr>
            <p:cNvSpPr/>
            <p:nvPr/>
          </p:nvSpPr>
          <p:spPr>
            <a:xfrm>
              <a:off x="7521453" y="2610336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59F1227E-C046-4530-85D1-2BEE36A7B551}"/>
                </a:ext>
              </a:extLst>
            </p:cNvPr>
            <p:cNvSpPr/>
            <p:nvPr/>
          </p:nvSpPr>
          <p:spPr>
            <a:xfrm>
              <a:off x="7521453" y="2858713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6B3558DE-FD1E-4B32-815D-4D4D605F3AAC}"/>
                </a:ext>
              </a:extLst>
            </p:cNvPr>
            <p:cNvSpPr/>
            <p:nvPr/>
          </p:nvSpPr>
          <p:spPr>
            <a:xfrm>
              <a:off x="7521453" y="3107089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BD18740-08BE-49F2-A19E-E0F8606876DE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 flipV="1">
              <a:off x="4557572" y="1094087"/>
              <a:ext cx="2977868" cy="842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833708-74F3-466F-A00A-0C18BE1B4658}"/>
                </a:ext>
              </a:extLst>
            </p:cNvPr>
            <p:cNvCxnSpPr>
              <a:cxnSpLocks/>
              <a:stCxn id="20" idx="6"/>
              <a:endCxn id="57" idx="2"/>
            </p:cNvCxnSpPr>
            <p:nvPr/>
          </p:nvCxnSpPr>
          <p:spPr>
            <a:xfrm flipV="1">
              <a:off x="4550152" y="1481704"/>
              <a:ext cx="2977868" cy="482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A26B25E-3C3B-444D-AD25-0F25A81826B6}"/>
                </a:ext>
              </a:extLst>
            </p:cNvPr>
            <p:cNvCxnSpPr>
              <a:cxnSpLocks/>
              <a:stCxn id="20" idx="6"/>
              <a:endCxn id="58" idx="2"/>
            </p:cNvCxnSpPr>
            <p:nvPr/>
          </p:nvCxnSpPr>
          <p:spPr>
            <a:xfrm flipV="1">
              <a:off x="4550152" y="1861794"/>
              <a:ext cx="2985288" cy="1023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99CF858-E9A5-4D4B-AA0E-1657D6CE242A}"/>
                </a:ext>
              </a:extLst>
            </p:cNvPr>
            <p:cNvCxnSpPr>
              <a:cxnSpLocks/>
              <a:stCxn id="20" idx="5"/>
              <a:endCxn id="59" idx="2"/>
            </p:cNvCxnSpPr>
            <p:nvPr/>
          </p:nvCxnSpPr>
          <p:spPr>
            <a:xfrm>
              <a:off x="4521896" y="2035962"/>
              <a:ext cx="2993098" cy="28286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6297C64-26DB-4713-90C3-6C88B703D729}"/>
                </a:ext>
              </a:extLst>
            </p:cNvPr>
            <p:cNvCxnSpPr>
              <a:cxnSpLocks/>
              <a:stCxn id="21" idx="6"/>
              <a:endCxn id="59" idx="2"/>
            </p:cNvCxnSpPr>
            <p:nvPr/>
          </p:nvCxnSpPr>
          <p:spPr>
            <a:xfrm>
              <a:off x="4542732" y="2351731"/>
              <a:ext cx="2972262" cy="25128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ADF0C49-8BF9-4B33-B27B-FDBD004D7A69}"/>
                </a:ext>
              </a:extLst>
            </p:cNvPr>
            <p:cNvCxnSpPr>
              <a:cxnSpLocks/>
              <a:stCxn id="22" idx="6"/>
              <a:endCxn id="59" idx="2"/>
            </p:cNvCxnSpPr>
            <p:nvPr/>
          </p:nvCxnSpPr>
          <p:spPr>
            <a:xfrm>
              <a:off x="4550152" y="2731821"/>
              <a:ext cx="2964842" cy="21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9378589-FED8-4ADD-AA28-D33933942140}"/>
                </a:ext>
              </a:extLst>
            </p:cNvPr>
            <p:cNvCxnSpPr>
              <a:cxnSpLocks/>
              <a:stCxn id="23" idx="6"/>
              <a:endCxn id="59" idx="2"/>
            </p:cNvCxnSpPr>
            <p:nvPr/>
          </p:nvCxnSpPr>
          <p:spPr>
            <a:xfrm>
              <a:off x="4550152" y="4154341"/>
              <a:ext cx="2964842" cy="710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03A0D64-B970-4A9B-B2D9-6D2BE91CF660}"/>
                </a:ext>
              </a:extLst>
            </p:cNvPr>
            <p:cNvCxnSpPr>
              <a:cxnSpLocks/>
              <a:stCxn id="21" idx="6"/>
              <a:endCxn id="55" idx="2"/>
            </p:cNvCxnSpPr>
            <p:nvPr/>
          </p:nvCxnSpPr>
          <p:spPr>
            <a:xfrm flipV="1">
              <a:off x="4542732" y="1094087"/>
              <a:ext cx="2992708" cy="12576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AB049E0-A97F-4BDF-8E75-4FD69A8E52E5}"/>
                </a:ext>
              </a:extLst>
            </p:cNvPr>
            <p:cNvCxnSpPr>
              <a:cxnSpLocks/>
              <a:stCxn id="21" idx="6"/>
              <a:endCxn id="57" idx="2"/>
            </p:cNvCxnSpPr>
            <p:nvPr/>
          </p:nvCxnSpPr>
          <p:spPr>
            <a:xfrm flipV="1">
              <a:off x="4542732" y="148170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779158D9-58E2-4432-9D21-03529C241CF3}"/>
                </a:ext>
              </a:extLst>
            </p:cNvPr>
            <p:cNvCxnSpPr>
              <a:cxnSpLocks/>
              <a:stCxn id="21" idx="6"/>
              <a:endCxn id="58" idx="2"/>
            </p:cNvCxnSpPr>
            <p:nvPr/>
          </p:nvCxnSpPr>
          <p:spPr>
            <a:xfrm flipV="1">
              <a:off x="4542732" y="1861794"/>
              <a:ext cx="2992708" cy="489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5E7FAA4-5D31-4B67-8F10-9E3FB60CB664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 flipV="1">
              <a:off x="4529706" y="1165935"/>
              <a:ext cx="3033990" cy="1561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29DA4D9-73D0-4557-9D3C-44CE90D24F20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 flipV="1">
              <a:off x="4550152" y="1568789"/>
              <a:ext cx="2902413" cy="11630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BB509CD-907A-4363-A9DA-2085CEB960C1}"/>
                </a:ext>
              </a:extLst>
            </p:cNvPr>
            <p:cNvCxnSpPr>
              <a:cxnSpLocks/>
              <a:stCxn id="22" idx="6"/>
              <a:endCxn id="58" idx="2"/>
            </p:cNvCxnSpPr>
            <p:nvPr/>
          </p:nvCxnSpPr>
          <p:spPr>
            <a:xfrm flipV="1">
              <a:off x="4550152" y="186179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8516306-5CA4-4471-A9DA-7C7FCE5BF731}"/>
                </a:ext>
              </a:extLst>
            </p:cNvPr>
            <p:cNvCxnSpPr>
              <a:cxnSpLocks/>
              <a:stCxn id="23" idx="7"/>
              <a:endCxn id="58" idx="3"/>
            </p:cNvCxnSpPr>
            <p:nvPr/>
          </p:nvCxnSpPr>
          <p:spPr>
            <a:xfrm flipV="1">
              <a:off x="4521896" y="1933642"/>
              <a:ext cx="3041800" cy="21488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C505CD3-6951-4F09-81D1-3F21CB5B7AE0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4521896" y="1511467"/>
              <a:ext cx="3067464" cy="2571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FAAB54A-6BF2-46B0-BD75-24EA17A7AC3D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4521896" y="1148301"/>
              <a:ext cx="3020928" cy="29341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650BF2B-B781-4FD2-A560-FA32283B754D}"/>
                    </a:ext>
                  </a:extLst>
                </p:cNvPr>
                <p:cNvSpPr/>
                <p:nvPr/>
              </p:nvSpPr>
              <p:spPr>
                <a:xfrm>
                  <a:off x="5604827" y="957657"/>
                  <a:ext cx="621686" cy="559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650BF2B-B781-4FD2-A560-FA32283B7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827" y="957657"/>
                  <a:ext cx="621686" cy="55937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5451EDC-B373-4B68-900D-C3DF973EF6C1}"/>
                    </a:ext>
                  </a:extLst>
                </p:cNvPr>
                <p:cNvSpPr txBox="1"/>
                <p:nvPr/>
              </p:nvSpPr>
              <p:spPr>
                <a:xfrm>
                  <a:off x="4253179" y="4266892"/>
                  <a:ext cx="573642" cy="559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5451EDC-B373-4B68-900D-C3DF973EF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179" y="4266892"/>
                  <a:ext cx="573642" cy="55937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38C866-0C8F-4A7D-834C-7EBD588980CA}"/>
                    </a:ext>
                  </a:extLst>
                </p:cNvPr>
                <p:cNvSpPr txBox="1"/>
                <p:nvPr/>
              </p:nvSpPr>
              <p:spPr>
                <a:xfrm>
                  <a:off x="7831468" y="876588"/>
                  <a:ext cx="430902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38C866-0C8F-4A7D-834C-7EBD5889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1468" y="876588"/>
                  <a:ext cx="430902" cy="419527"/>
                </a:xfrm>
                <a:prstGeom prst="rect">
                  <a:avLst/>
                </a:prstGeom>
                <a:blipFill>
                  <a:blip r:embed="rId9"/>
                  <a:stretch>
                    <a:fillRect l="-22727" r="-4545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14C2687-E08A-41F7-99E8-7C669EC5E489}"/>
                    </a:ext>
                  </a:extLst>
                </p:cNvPr>
                <p:cNvSpPr txBox="1"/>
                <p:nvPr/>
              </p:nvSpPr>
              <p:spPr>
                <a:xfrm>
                  <a:off x="7810595" y="1250162"/>
                  <a:ext cx="439160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14C2687-E08A-41F7-99E8-7C669EC5E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595" y="1250162"/>
                  <a:ext cx="439160" cy="419527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416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6256E4C-891E-47F8-A9BA-5A21796318AB}"/>
                    </a:ext>
                  </a:extLst>
                </p:cNvPr>
                <p:cNvSpPr txBox="1"/>
                <p:nvPr/>
              </p:nvSpPr>
              <p:spPr>
                <a:xfrm>
                  <a:off x="7810595" y="1635204"/>
                  <a:ext cx="439160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6256E4C-891E-47F8-A9BA-5A2179631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595" y="1635204"/>
                  <a:ext cx="439160" cy="419527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416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C5663B3-B62A-4A02-992B-12A64FFD10E1}"/>
                    </a:ext>
                  </a:extLst>
                </p:cNvPr>
                <p:cNvSpPr txBox="1"/>
                <p:nvPr/>
              </p:nvSpPr>
              <p:spPr>
                <a:xfrm>
                  <a:off x="7783711" y="4694178"/>
                  <a:ext cx="466911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C5663B3-B62A-4A02-992B-12A64FFD10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3711" y="4694178"/>
                  <a:ext cx="466911" cy="419527"/>
                </a:xfrm>
                <a:prstGeom prst="rect">
                  <a:avLst/>
                </a:prstGeom>
                <a:blipFill>
                  <a:blip r:embed="rId12"/>
                  <a:stretch>
                    <a:fillRect l="-16000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89529F20-484A-411D-BA61-9F3A2EF8A97E}"/>
                </a:ext>
              </a:extLst>
            </p:cNvPr>
            <p:cNvSpPr/>
            <p:nvPr/>
          </p:nvSpPr>
          <p:spPr>
            <a:xfrm>
              <a:off x="8198107" y="2745813"/>
              <a:ext cx="416162" cy="57351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AAAFDAB-626D-494B-931A-A202857CFAF1}"/>
                </a:ext>
              </a:extLst>
            </p:cNvPr>
            <p:cNvSpPr/>
            <p:nvPr/>
          </p:nvSpPr>
          <p:spPr>
            <a:xfrm rot="5400000">
              <a:off x="6826943" y="2770982"/>
              <a:ext cx="4510892" cy="598721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Softmax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DA053D3-9045-41F3-B117-8AE3820E6D24}"/>
                    </a:ext>
                  </a:extLst>
                </p:cNvPr>
                <p:cNvSpPr txBox="1"/>
                <p:nvPr/>
              </p:nvSpPr>
              <p:spPr>
                <a:xfrm>
                  <a:off x="9480118" y="784255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(1)|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DA053D3-9045-41F3-B117-8AE3820E6D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0118" y="784255"/>
                  <a:ext cx="1271324" cy="314645"/>
                </a:xfrm>
                <a:prstGeom prst="rect">
                  <a:avLst/>
                </a:prstGeom>
                <a:blipFill>
                  <a:blip r:embed="rId13"/>
                  <a:stretch>
                    <a:fillRect l="-4615" r="-6154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E304998-E88E-4F71-8683-B2769F5977FE}"/>
                    </a:ext>
                  </a:extLst>
                </p:cNvPr>
                <p:cNvSpPr txBox="1"/>
                <p:nvPr/>
              </p:nvSpPr>
              <p:spPr>
                <a:xfrm>
                  <a:off x="9466141" y="1142324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(2)|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E304998-E88E-4F71-8683-B2769F597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141" y="1142324"/>
                  <a:ext cx="1271324" cy="314645"/>
                </a:xfrm>
                <a:prstGeom prst="rect">
                  <a:avLst/>
                </a:prstGeom>
                <a:blipFill>
                  <a:blip r:embed="rId14"/>
                  <a:stretch>
                    <a:fillRect l="-3030" r="-6061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5BEE085-66BD-47B9-8841-53AD52304345}"/>
                    </a:ext>
                  </a:extLst>
                </p:cNvPr>
                <p:cNvSpPr txBox="1"/>
                <p:nvPr/>
              </p:nvSpPr>
              <p:spPr>
                <a:xfrm>
                  <a:off x="9466141" y="1481704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(3)|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5BEE085-66BD-47B9-8841-53AD52304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141" y="1481704"/>
                  <a:ext cx="1271324" cy="314645"/>
                </a:xfrm>
                <a:prstGeom prst="rect">
                  <a:avLst/>
                </a:prstGeom>
                <a:blipFill>
                  <a:blip r:embed="rId15"/>
                  <a:stretch>
                    <a:fillRect l="-3030" r="-6061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ADABF3D8-8DC2-43FD-94BB-23E6DF646885}"/>
                </a:ext>
              </a:extLst>
            </p:cNvPr>
            <p:cNvSpPr/>
            <p:nvPr/>
          </p:nvSpPr>
          <p:spPr>
            <a:xfrm>
              <a:off x="9988703" y="2598218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DCBD45BB-8546-4C0B-ACDF-CBA09FFCB36A}"/>
                </a:ext>
              </a:extLst>
            </p:cNvPr>
            <p:cNvSpPr/>
            <p:nvPr/>
          </p:nvSpPr>
          <p:spPr>
            <a:xfrm>
              <a:off x="9988703" y="2846595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F8D3DB6C-A787-4F94-AD94-31404BC961DF}"/>
                </a:ext>
              </a:extLst>
            </p:cNvPr>
            <p:cNvSpPr/>
            <p:nvPr/>
          </p:nvSpPr>
          <p:spPr>
            <a:xfrm>
              <a:off x="9988703" y="3094971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F0A5634-4349-422A-A41A-C96C89D3F5BB}"/>
                    </a:ext>
                  </a:extLst>
                </p:cNvPr>
                <p:cNvSpPr txBox="1"/>
                <p:nvPr/>
              </p:nvSpPr>
              <p:spPr>
                <a:xfrm>
                  <a:off x="9441053" y="5040368"/>
                  <a:ext cx="1299771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F0A5634-4349-422A-A41A-C96C89D3F5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1053" y="5040368"/>
                  <a:ext cx="1299771" cy="314645"/>
                </a:xfrm>
                <a:prstGeom prst="rect">
                  <a:avLst/>
                </a:prstGeom>
                <a:blipFill>
                  <a:blip r:embed="rId16"/>
                  <a:stretch>
                    <a:fillRect l="-2985" r="-7463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9B726D11-FB36-4EBC-94D8-F5C76E455796}"/>
              </a:ext>
            </a:extLst>
          </p:cNvPr>
          <p:cNvSpPr/>
          <p:nvPr/>
        </p:nvSpPr>
        <p:spPr>
          <a:xfrm>
            <a:off x="6367284" y="630642"/>
            <a:ext cx="1107328" cy="4066885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19B1DA6-41B6-431A-B611-B7F813A0C7E0}"/>
              </a:ext>
            </a:extLst>
          </p:cNvPr>
          <p:cNvSpPr txBox="1"/>
          <p:nvPr/>
        </p:nvSpPr>
        <p:spPr>
          <a:xfrm>
            <a:off x="3036792" y="4124333"/>
            <a:ext cx="32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Output</a:t>
            </a:r>
            <a:r>
              <a:rPr lang="en-US" dirty="0">
                <a:solidFill>
                  <a:srgbClr val="FF0000"/>
                </a:solidFill>
              </a:rPr>
              <a:t>: Probability of next word</a:t>
            </a:r>
          </a:p>
        </p:txBody>
      </p:sp>
      <p:sp>
        <p:nvSpPr>
          <p:cNvPr id="91" name="Title 3">
            <a:extLst>
              <a:ext uri="{FF2B5EF4-FFF2-40B4-BE49-F238E27FC236}">
                <a16:creationId xmlns:a16="http://schemas.microsoft.com/office/drawing/2014/main" id="{031F5784-E3C2-E54F-8226-E84B4F3800B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6687" rtl="0" eaLnBrk="1" latinLnBrk="0" hangingPunct="1">
              <a:spcBef>
                <a:spcPct val="0"/>
              </a:spcBef>
              <a:buNone/>
              <a:defRPr sz="4396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400"/>
              <a:t>Neural Text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770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330C8B-6E23-4095-978A-CA8F1E76A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35" y="981796"/>
            <a:ext cx="6062081" cy="38414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13B563-878F-459B-A958-609704EB10F6}"/>
              </a:ext>
            </a:extLst>
          </p:cNvPr>
          <p:cNvSpPr txBox="1">
            <a:spLocks/>
          </p:cNvSpPr>
          <p:nvPr/>
        </p:nvSpPr>
        <p:spPr>
          <a:xfrm>
            <a:off x="324180" y="-11244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57B57-7825-1745-A7B7-9D206F8C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Automatic Text Synthesis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9048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DAEAB6E-1CF9-4959-895A-E0C580D39732}"/>
              </a:ext>
            </a:extLst>
          </p:cNvPr>
          <p:cNvGrpSpPr/>
          <p:nvPr/>
        </p:nvGrpSpPr>
        <p:grpSpPr>
          <a:xfrm>
            <a:off x="1257913" y="1072444"/>
            <a:ext cx="6115804" cy="3017909"/>
            <a:chOff x="1263978" y="784255"/>
            <a:chExt cx="9487464" cy="457075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4019CEA-4B07-47CC-A680-0472949CAD9C}"/>
                </a:ext>
              </a:extLst>
            </p:cNvPr>
            <p:cNvGrpSpPr/>
            <p:nvPr/>
          </p:nvGrpSpPr>
          <p:grpSpPr>
            <a:xfrm>
              <a:off x="1721665" y="1862505"/>
              <a:ext cx="200365" cy="2393445"/>
              <a:chOff x="3578090" y="4389909"/>
              <a:chExt cx="178903" cy="2107097"/>
            </a:xfrm>
          </p:grpSpPr>
          <p:sp>
            <p:nvSpPr>
              <p:cNvPr id="2" name="Flowchart: Connector 1">
                <a:extLst>
                  <a:ext uri="{FF2B5EF4-FFF2-40B4-BE49-F238E27FC236}">
                    <a16:creationId xmlns:a16="http://schemas.microsoft.com/office/drawing/2014/main" id="{C28E94E6-873A-41C2-BFD1-4D5AE292E8A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" name="Flowchart: Connector 4">
                <a:extLst>
                  <a:ext uri="{FF2B5EF4-FFF2-40B4-BE49-F238E27FC236}">
                    <a16:creationId xmlns:a16="http://schemas.microsoft.com/office/drawing/2014/main" id="{39A4F5AF-0905-4C6E-8DBB-8EB4E3589BEF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Flowchart: Connector 5">
                <a:extLst>
                  <a:ext uri="{FF2B5EF4-FFF2-40B4-BE49-F238E27FC236}">
                    <a16:creationId xmlns:a16="http://schemas.microsoft.com/office/drawing/2014/main" id="{772B2C7D-3F6A-43A0-A46A-0F9FDB18387A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Flowchart: Connector 6">
                <a:extLst>
                  <a:ext uri="{FF2B5EF4-FFF2-40B4-BE49-F238E27FC236}">
                    <a16:creationId xmlns:a16="http://schemas.microsoft.com/office/drawing/2014/main" id="{42963264-7E5A-4BAE-8756-196A7B52DC02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C4FD4CDE-D934-459C-8A0A-58C484B76A4F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E7CAA8AA-E51D-44BB-9A17-AAE903C5F0E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id="{17738A17-CF00-4485-83E3-AD32C36EB492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BACEAF-34B6-4498-B4D6-9063FAD2DFF1}"/>
                    </a:ext>
                  </a:extLst>
                </p:cNvPr>
                <p:cNvSpPr txBox="1"/>
                <p:nvPr/>
              </p:nvSpPr>
              <p:spPr>
                <a:xfrm>
                  <a:off x="1273416" y="1829615"/>
                  <a:ext cx="322382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BACEAF-34B6-4498-B4D6-9063FAD2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416" y="1829615"/>
                  <a:ext cx="322382" cy="314645"/>
                </a:xfrm>
                <a:prstGeom prst="rect">
                  <a:avLst/>
                </a:prstGeom>
                <a:blipFill>
                  <a:blip r:embed="rId2"/>
                  <a:stretch>
                    <a:fillRect l="-17647" r="-5882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5EB2F-D7AD-4761-A204-2CA345D4F97E}"/>
                    </a:ext>
                  </a:extLst>
                </p:cNvPr>
                <p:cNvSpPr txBox="1"/>
                <p:nvPr/>
              </p:nvSpPr>
              <p:spPr>
                <a:xfrm>
                  <a:off x="1263978" y="2213467"/>
                  <a:ext cx="328648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5EB2F-D7AD-4761-A204-2CA345D4F9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978" y="2213467"/>
                  <a:ext cx="328648" cy="314645"/>
                </a:xfrm>
                <a:prstGeom prst="rect">
                  <a:avLst/>
                </a:prstGeom>
                <a:blipFill>
                  <a:blip r:embed="rId3"/>
                  <a:stretch>
                    <a:fillRect l="-11111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F60313-11B1-428F-99ED-91C82996032B}"/>
                    </a:ext>
                  </a:extLst>
                </p:cNvPr>
                <p:cNvSpPr txBox="1"/>
                <p:nvPr/>
              </p:nvSpPr>
              <p:spPr>
                <a:xfrm>
                  <a:off x="1292918" y="4016079"/>
                  <a:ext cx="401659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F60313-11B1-428F-99ED-91C829960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918" y="4016079"/>
                  <a:ext cx="401659" cy="314645"/>
                </a:xfrm>
                <a:prstGeom prst="rect">
                  <a:avLst/>
                </a:prstGeom>
                <a:blipFill>
                  <a:blip r:embed="rId4"/>
                  <a:stretch>
                    <a:fillRect l="-14286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F15358-BE17-4705-9F46-FFF92E6F0A14}"/>
                    </a:ext>
                  </a:extLst>
                </p:cNvPr>
                <p:cNvSpPr txBox="1"/>
                <p:nvPr/>
              </p:nvSpPr>
              <p:spPr>
                <a:xfrm>
                  <a:off x="1263978" y="2608294"/>
                  <a:ext cx="328648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F15358-BE17-4705-9F46-FFF92E6F0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978" y="2608294"/>
                  <a:ext cx="328648" cy="314645"/>
                </a:xfrm>
                <a:prstGeom prst="rect">
                  <a:avLst/>
                </a:prstGeom>
                <a:blipFill>
                  <a:blip r:embed="rId5"/>
                  <a:stretch>
                    <a:fillRect l="-1111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804CF17-DD33-4DC6-B577-E0EAD43B5866}"/>
                </a:ext>
              </a:extLst>
            </p:cNvPr>
            <p:cNvGrpSpPr/>
            <p:nvPr/>
          </p:nvGrpSpPr>
          <p:grpSpPr>
            <a:xfrm>
              <a:off x="4349787" y="1862505"/>
              <a:ext cx="200365" cy="2393445"/>
              <a:chOff x="3578090" y="4389909"/>
              <a:chExt cx="178903" cy="2107097"/>
            </a:xfrm>
          </p:grpSpPr>
          <p:sp>
            <p:nvSpPr>
              <p:cNvPr id="20" name="Flowchart: Connector 19">
                <a:extLst>
                  <a:ext uri="{FF2B5EF4-FFF2-40B4-BE49-F238E27FC236}">
                    <a16:creationId xmlns:a16="http://schemas.microsoft.com/office/drawing/2014/main" id="{2C26B0E6-535F-4700-A908-6630D5439D8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AED2EBAF-62D8-45DC-9343-404DC4045AFA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19010646-949C-460B-BD32-EE9ABEF128D5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Flowchart: Connector 22">
                <a:extLst>
                  <a:ext uri="{FF2B5EF4-FFF2-40B4-BE49-F238E27FC236}">
                    <a16:creationId xmlns:a16="http://schemas.microsoft.com/office/drawing/2014/main" id="{79810EA4-C59B-4A09-B582-42A0CCCA195A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Flowchart: Connector 23">
                <a:extLst>
                  <a:ext uri="{FF2B5EF4-FFF2-40B4-BE49-F238E27FC236}">
                    <a16:creationId xmlns:a16="http://schemas.microsoft.com/office/drawing/2014/main" id="{5FDBCC14-1852-4A7B-9182-5B2B3FC96C3A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Flowchart: Connector 24">
                <a:extLst>
                  <a:ext uri="{FF2B5EF4-FFF2-40B4-BE49-F238E27FC236}">
                    <a16:creationId xmlns:a16="http://schemas.microsoft.com/office/drawing/2014/main" id="{05644ACD-904D-454B-A093-94126FF2450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" name="Flowchart: Connector 25">
                <a:extLst>
                  <a:ext uri="{FF2B5EF4-FFF2-40B4-BE49-F238E27FC236}">
                    <a16:creationId xmlns:a16="http://schemas.microsoft.com/office/drawing/2014/main" id="{1B1FB02D-F7A0-4B2C-A978-634996996090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340BED9-8AC6-407A-98B4-5F153C36EB2C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2070448" y="1964113"/>
              <a:ext cx="228675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264CC0E-9CD4-486F-884E-44E00BC2418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119235" y="1964113"/>
              <a:ext cx="2230552" cy="3876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A086F67-6F74-49F0-BB03-651A7F3BC4E8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111815" y="1964112"/>
              <a:ext cx="2245392" cy="7677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D218BC8-134B-4790-ADBC-8AA0B74ABE6D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2117774" y="1964111"/>
              <a:ext cx="2267689" cy="2118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DABFAD7-14F9-47EA-ADE0-A0769C3C4D6B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034771" y="1964114"/>
              <a:ext cx="2322435" cy="385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E2FEF15-60A5-432D-81DF-5B24231FAB9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83558" y="2349747"/>
              <a:ext cx="2266229" cy="19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1383EB0-95DF-4D9C-A47B-ACD08EB78F15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076138" y="2349746"/>
              <a:ext cx="2281068" cy="3820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448A81-DAF1-4084-87E9-68CC1BD318F4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2053873" y="2333086"/>
              <a:ext cx="2303333" cy="1821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6740C5E-E9DD-4859-A2C2-0FE6FF64BD6F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1938604" y="4154342"/>
              <a:ext cx="2418602" cy="2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8F361C3-396A-4879-80F2-2E1844929E6A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flipV="1">
              <a:off x="1987391" y="2803669"/>
              <a:ext cx="2398072" cy="1372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3EA18AA-C933-4104-8041-9521E8DC94A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1979971" y="2351731"/>
              <a:ext cx="2369815" cy="18248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A334547-795B-45C7-B4B8-BBF7BA74951E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1985931" y="1964114"/>
              <a:ext cx="2371276" cy="2212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014EEAC-BF89-46F5-BA33-975A6BEF16BA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2070448" y="2035962"/>
              <a:ext cx="2315016" cy="7033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2E48AED-D52E-4468-8C11-9E03984814F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119235" y="2351731"/>
              <a:ext cx="2230552" cy="3876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70C73BB-A74D-4D53-B0CB-55FD70417ADE}"/>
                </a:ext>
              </a:extLst>
            </p:cNvPr>
            <p:cNvCxnSpPr>
              <a:cxnSpLocks/>
            </p:cNvCxnSpPr>
            <p:nvPr/>
          </p:nvCxnSpPr>
          <p:spPr>
            <a:xfrm>
              <a:off x="2111815" y="2739346"/>
              <a:ext cx="21101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3266059-6BAE-4B04-B0F2-DDA87FEFEA44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2117774" y="2739345"/>
              <a:ext cx="2239433" cy="14149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DF86F8F-F1F8-4B51-B0E7-3BDB53A2F840}"/>
                    </a:ext>
                  </a:extLst>
                </p:cNvPr>
                <p:cNvSpPr/>
                <p:nvPr/>
              </p:nvSpPr>
              <p:spPr>
                <a:xfrm>
                  <a:off x="2925357" y="1412208"/>
                  <a:ext cx="723245" cy="559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DF86F8F-F1F8-4B51-B0E7-3BDB53A2F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5357" y="1412208"/>
                  <a:ext cx="723245" cy="55937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CFA8358-F329-4C22-BD44-39DC0C740643}"/>
                </a:ext>
              </a:extLst>
            </p:cNvPr>
            <p:cNvSpPr/>
            <p:nvPr/>
          </p:nvSpPr>
          <p:spPr>
            <a:xfrm>
              <a:off x="7535440" y="992478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6D24C8E6-18BF-4A74-BF0A-BC85F4CA1432}"/>
                </a:ext>
              </a:extLst>
            </p:cNvPr>
            <p:cNvSpPr/>
            <p:nvPr/>
          </p:nvSpPr>
          <p:spPr>
            <a:xfrm>
              <a:off x="7528020" y="138009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CFF543EC-BEC5-4151-865A-B4D0882639D8}"/>
                </a:ext>
              </a:extLst>
            </p:cNvPr>
            <p:cNvSpPr/>
            <p:nvPr/>
          </p:nvSpPr>
          <p:spPr>
            <a:xfrm>
              <a:off x="7535440" y="176018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BEDE748C-55AF-4A3E-A619-F3B10CDB5494}"/>
                </a:ext>
              </a:extLst>
            </p:cNvPr>
            <p:cNvSpPr/>
            <p:nvPr/>
          </p:nvSpPr>
          <p:spPr>
            <a:xfrm>
              <a:off x="7514994" y="4762954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123121A5-1437-4C06-9C60-D087BCF3A908}"/>
                </a:ext>
              </a:extLst>
            </p:cNvPr>
            <p:cNvSpPr/>
            <p:nvPr/>
          </p:nvSpPr>
          <p:spPr>
            <a:xfrm>
              <a:off x="7521453" y="2610336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59F1227E-C046-4530-85D1-2BEE36A7B551}"/>
                </a:ext>
              </a:extLst>
            </p:cNvPr>
            <p:cNvSpPr/>
            <p:nvPr/>
          </p:nvSpPr>
          <p:spPr>
            <a:xfrm>
              <a:off x="7521453" y="2858713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6B3558DE-FD1E-4B32-815D-4D4D605F3AAC}"/>
                </a:ext>
              </a:extLst>
            </p:cNvPr>
            <p:cNvSpPr/>
            <p:nvPr/>
          </p:nvSpPr>
          <p:spPr>
            <a:xfrm>
              <a:off x="7521453" y="3107089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BD18740-08BE-49F2-A19E-E0F8606876DE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 flipV="1">
              <a:off x="4557572" y="1094087"/>
              <a:ext cx="2977868" cy="842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833708-74F3-466F-A00A-0C18BE1B4658}"/>
                </a:ext>
              </a:extLst>
            </p:cNvPr>
            <p:cNvCxnSpPr>
              <a:cxnSpLocks/>
              <a:stCxn id="20" idx="6"/>
              <a:endCxn id="57" idx="2"/>
            </p:cNvCxnSpPr>
            <p:nvPr/>
          </p:nvCxnSpPr>
          <p:spPr>
            <a:xfrm flipV="1">
              <a:off x="4550152" y="1481704"/>
              <a:ext cx="2977868" cy="482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A26B25E-3C3B-444D-AD25-0F25A81826B6}"/>
                </a:ext>
              </a:extLst>
            </p:cNvPr>
            <p:cNvCxnSpPr>
              <a:cxnSpLocks/>
              <a:stCxn id="20" idx="6"/>
              <a:endCxn id="58" idx="2"/>
            </p:cNvCxnSpPr>
            <p:nvPr/>
          </p:nvCxnSpPr>
          <p:spPr>
            <a:xfrm flipV="1">
              <a:off x="4550152" y="1861794"/>
              <a:ext cx="2985288" cy="1023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99CF858-E9A5-4D4B-AA0E-1657D6CE242A}"/>
                </a:ext>
              </a:extLst>
            </p:cNvPr>
            <p:cNvCxnSpPr>
              <a:cxnSpLocks/>
              <a:stCxn id="20" idx="5"/>
              <a:endCxn id="59" idx="2"/>
            </p:cNvCxnSpPr>
            <p:nvPr/>
          </p:nvCxnSpPr>
          <p:spPr>
            <a:xfrm>
              <a:off x="4521896" y="2035962"/>
              <a:ext cx="2993098" cy="28286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6297C64-26DB-4713-90C3-6C88B703D729}"/>
                </a:ext>
              </a:extLst>
            </p:cNvPr>
            <p:cNvCxnSpPr>
              <a:cxnSpLocks/>
              <a:stCxn id="21" idx="6"/>
              <a:endCxn id="59" idx="2"/>
            </p:cNvCxnSpPr>
            <p:nvPr/>
          </p:nvCxnSpPr>
          <p:spPr>
            <a:xfrm>
              <a:off x="4542732" y="2351731"/>
              <a:ext cx="2972262" cy="25128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ADF0C49-8BF9-4B33-B27B-FDBD004D7A69}"/>
                </a:ext>
              </a:extLst>
            </p:cNvPr>
            <p:cNvCxnSpPr>
              <a:cxnSpLocks/>
              <a:stCxn id="22" idx="6"/>
              <a:endCxn id="59" idx="2"/>
            </p:cNvCxnSpPr>
            <p:nvPr/>
          </p:nvCxnSpPr>
          <p:spPr>
            <a:xfrm>
              <a:off x="4550152" y="2731821"/>
              <a:ext cx="2964842" cy="21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9378589-FED8-4ADD-AA28-D33933942140}"/>
                </a:ext>
              </a:extLst>
            </p:cNvPr>
            <p:cNvCxnSpPr>
              <a:cxnSpLocks/>
              <a:stCxn id="23" idx="6"/>
              <a:endCxn id="59" idx="2"/>
            </p:cNvCxnSpPr>
            <p:nvPr/>
          </p:nvCxnSpPr>
          <p:spPr>
            <a:xfrm>
              <a:off x="4550152" y="4154341"/>
              <a:ext cx="2964842" cy="710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03A0D64-B970-4A9B-B2D9-6D2BE91CF660}"/>
                </a:ext>
              </a:extLst>
            </p:cNvPr>
            <p:cNvCxnSpPr>
              <a:cxnSpLocks/>
              <a:stCxn id="21" idx="6"/>
              <a:endCxn id="55" idx="2"/>
            </p:cNvCxnSpPr>
            <p:nvPr/>
          </p:nvCxnSpPr>
          <p:spPr>
            <a:xfrm flipV="1">
              <a:off x="4542732" y="1094087"/>
              <a:ext cx="2992708" cy="12576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AB049E0-A97F-4BDF-8E75-4FD69A8E52E5}"/>
                </a:ext>
              </a:extLst>
            </p:cNvPr>
            <p:cNvCxnSpPr>
              <a:cxnSpLocks/>
              <a:stCxn id="21" idx="6"/>
              <a:endCxn id="57" idx="2"/>
            </p:cNvCxnSpPr>
            <p:nvPr/>
          </p:nvCxnSpPr>
          <p:spPr>
            <a:xfrm flipV="1">
              <a:off x="4542732" y="148170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779158D9-58E2-4432-9D21-03529C241CF3}"/>
                </a:ext>
              </a:extLst>
            </p:cNvPr>
            <p:cNvCxnSpPr>
              <a:cxnSpLocks/>
              <a:stCxn id="21" idx="6"/>
              <a:endCxn id="58" idx="2"/>
            </p:cNvCxnSpPr>
            <p:nvPr/>
          </p:nvCxnSpPr>
          <p:spPr>
            <a:xfrm flipV="1">
              <a:off x="4542732" y="1861794"/>
              <a:ext cx="2992708" cy="489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5E7FAA4-5D31-4B67-8F10-9E3FB60CB664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 flipV="1">
              <a:off x="4529706" y="1165935"/>
              <a:ext cx="3033990" cy="1561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29DA4D9-73D0-4557-9D3C-44CE90D24F20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 flipV="1">
              <a:off x="4550152" y="1568789"/>
              <a:ext cx="2902413" cy="11630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BB509CD-907A-4363-A9DA-2085CEB960C1}"/>
                </a:ext>
              </a:extLst>
            </p:cNvPr>
            <p:cNvCxnSpPr>
              <a:cxnSpLocks/>
              <a:stCxn id="22" idx="6"/>
              <a:endCxn id="58" idx="2"/>
            </p:cNvCxnSpPr>
            <p:nvPr/>
          </p:nvCxnSpPr>
          <p:spPr>
            <a:xfrm flipV="1">
              <a:off x="4550152" y="186179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8516306-5CA4-4471-A9DA-7C7FCE5BF731}"/>
                </a:ext>
              </a:extLst>
            </p:cNvPr>
            <p:cNvCxnSpPr>
              <a:cxnSpLocks/>
              <a:stCxn id="23" idx="7"/>
              <a:endCxn id="58" idx="3"/>
            </p:cNvCxnSpPr>
            <p:nvPr/>
          </p:nvCxnSpPr>
          <p:spPr>
            <a:xfrm flipV="1">
              <a:off x="4521896" y="1933642"/>
              <a:ext cx="3041800" cy="21488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C505CD3-6951-4F09-81D1-3F21CB5B7AE0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4521896" y="1511467"/>
              <a:ext cx="3067464" cy="2571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FAAB54A-6BF2-46B0-BD75-24EA17A7AC3D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4521896" y="1148301"/>
              <a:ext cx="3020928" cy="29341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650BF2B-B781-4FD2-A560-FA32283B754D}"/>
                    </a:ext>
                  </a:extLst>
                </p:cNvPr>
                <p:cNvSpPr/>
                <p:nvPr/>
              </p:nvSpPr>
              <p:spPr>
                <a:xfrm>
                  <a:off x="5604827" y="957657"/>
                  <a:ext cx="621686" cy="559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650BF2B-B781-4FD2-A560-FA32283B7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827" y="957657"/>
                  <a:ext cx="621686" cy="55937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5451EDC-B373-4B68-900D-C3DF973EF6C1}"/>
                    </a:ext>
                  </a:extLst>
                </p:cNvPr>
                <p:cNvSpPr txBox="1"/>
                <p:nvPr/>
              </p:nvSpPr>
              <p:spPr>
                <a:xfrm>
                  <a:off x="4253179" y="4266892"/>
                  <a:ext cx="573642" cy="559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5451EDC-B373-4B68-900D-C3DF973EF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179" y="4266892"/>
                  <a:ext cx="573642" cy="55937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38C866-0C8F-4A7D-834C-7EBD588980CA}"/>
                    </a:ext>
                  </a:extLst>
                </p:cNvPr>
                <p:cNvSpPr txBox="1"/>
                <p:nvPr/>
              </p:nvSpPr>
              <p:spPr>
                <a:xfrm>
                  <a:off x="7831468" y="876588"/>
                  <a:ext cx="430902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38C866-0C8F-4A7D-834C-7EBD5889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1468" y="876588"/>
                  <a:ext cx="430902" cy="419527"/>
                </a:xfrm>
                <a:prstGeom prst="rect">
                  <a:avLst/>
                </a:prstGeom>
                <a:blipFill>
                  <a:blip r:embed="rId9"/>
                  <a:stretch>
                    <a:fillRect l="-22727" r="-4545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14C2687-E08A-41F7-99E8-7C669EC5E489}"/>
                    </a:ext>
                  </a:extLst>
                </p:cNvPr>
                <p:cNvSpPr txBox="1"/>
                <p:nvPr/>
              </p:nvSpPr>
              <p:spPr>
                <a:xfrm>
                  <a:off x="7810595" y="1250162"/>
                  <a:ext cx="439160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14C2687-E08A-41F7-99E8-7C669EC5E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595" y="1250162"/>
                  <a:ext cx="439160" cy="419527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416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6256E4C-891E-47F8-A9BA-5A21796318AB}"/>
                    </a:ext>
                  </a:extLst>
                </p:cNvPr>
                <p:cNvSpPr txBox="1"/>
                <p:nvPr/>
              </p:nvSpPr>
              <p:spPr>
                <a:xfrm>
                  <a:off x="7810595" y="1635204"/>
                  <a:ext cx="439160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6256E4C-891E-47F8-A9BA-5A2179631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595" y="1635204"/>
                  <a:ext cx="439160" cy="419527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416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C5663B3-B62A-4A02-992B-12A64FFD10E1}"/>
                    </a:ext>
                  </a:extLst>
                </p:cNvPr>
                <p:cNvSpPr txBox="1"/>
                <p:nvPr/>
              </p:nvSpPr>
              <p:spPr>
                <a:xfrm>
                  <a:off x="7783711" y="4694178"/>
                  <a:ext cx="466911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C5663B3-B62A-4A02-992B-12A64FFD10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3711" y="4694178"/>
                  <a:ext cx="466911" cy="419527"/>
                </a:xfrm>
                <a:prstGeom prst="rect">
                  <a:avLst/>
                </a:prstGeom>
                <a:blipFill>
                  <a:blip r:embed="rId12"/>
                  <a:stretch>
                    <a:fillRect l="-16000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89529F20-484A-411D-BA61-9F3A2EF8A97E}"/>
                </a:ext>
              </a:extLst>
            </p:cNvPr>
            <p:cNvSpPr/>
            <p:nvPr/>
          </p:nvSpPr>
          <p:spPr>
            <a:xfrm>
              <a:off x="8198107" y="2745813"/>
              <a:ext cx="416162" cy="57351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AAAFDAB-626D-494B-931A-A202857CFAF1}"/>
                </a:ext>
              </a:extLst>
            </p:cNvPr>
            <p:cNvSpPr/>
            <p:nvPr/>
          </p:nvSpPr>
          <p:spPr>
            <a:xfrm rot="5400000">
              <a:off x="6826943" y="2770982"/>
              <a:ext cx="4510892" cy="598721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Softmax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DA053D3-9045-41F3-B117-8AE3820E6D24}"/>
                    </a:ext>
                  </a:extLst>
                </p:cNvPr>
                <p:cNvSpPr txBox="1"/>
                <p:nvPr/>
              </p:nvSpPr>
              <p:spPr>
                <a:xfrm>
                  <a:off x="9480118" y="784255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(1)|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DA053D3-9045-41F3-B117-8AE3820E6D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0118" y="784255"/>
                  <a:ext cx="1271324" cy="314645"/>
                </a:xfrm>
                <a:prstGeom prst="rect">
                  <a:avLst/>
                </a:prstGeom>
                <a:blipFill>
                  <a:blip r:embed="rId13"/>
                  <a:stretch>
                    <a:fillRect l="-4615" r="-6154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E304998-E88E-4F71-8683-B2769F5977FE}"/>
                    </a:ext>
                  </a:extLst>
                </p:cNvPr>
                <p:cNvSpPr txBox="1"/>
                <p:nvPr/>
              </p:nvSpPr>
              <p:spPr>
                <a:xfrm>
                  <a:off x="9466141" y="1142324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(2)|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E304998-E88E-4F71-8683-B2769F597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141" y="1142324"/>
                  <a:ext cx="1271324" cy="314645"/>
                </a:xfrm>
                <a:prstGeom prst="rect">
                  <a:avLst/>
                </a:prstGeom>
                <a:blipFill>
                  <a:blip r:embed="rId14"/>
                  <a:stretch>
                    <a:fillRect l="-3030" r="-6061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5BEE085-66BD-47B9-8841-53AD52304345}"/>
                    </a:ext>
                  </a:extLst>
                </p:cNvPr>
                <p:cNvSpPr txBox="1"/>
                <p:nvPr/>
              </p:nvSpPr>
              <p:spPr>
                <a:xfrm>
                  <a:off x="9466141" y="1481704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(3)|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5BEE085-66BD-47B9-8841-53AD52304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141" y="1481704"/>
                  <a:ext cx="1271324" cy="314645"/>
                </a:xfrm>
                <a:prstGeom prst="rect">
                  <a:avLst/>
                </a:prstGeom>
                <a:blipFill>
                  <a:blip r:embed="rId15"/>
                  <a:stretch>
                    <a:fillRect l="-3030" r="-6061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ADABF3D8-8DC2-43FD-94BB-23E6DF646885}"/>
                </a:ext>
              </a:extLst>
            </p:cNvPr>
            <p:cNvSpPr/>
            <p:nvPr/>
          </p:nvSpPr>
          <p:spPr>
            <a:xfrm>
              <a:off x="9988703" y="2598218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DCBD45BB-8546-4C0B-ACDF-CBA09FFCB36A}"/>
                </a:ext>
              </a:extLst>
            </p:cNvPr>
            <p:cNvSpPr/>
            <p:nvPr/>
          </p:nvSpPr>
          <p:spPr>
            <a:xfrm>
              <a:off x="9988703" y="2846595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F8D3DB6C-A787-4F94-AD94-31404BC961DF}"/>
                </a:ext>
              </a:extLst>
            </p:cNvPr>
            <p:cNvSpPr/>
            <p:nvPr/>
          </p:nvSpPr>
          <p:spPr>
            <a:xfrm>
              <a:off x="9988703" y="3094971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F0A5634-4349-422A-A41A-C96C89D3F5BB}"/>
                    </a:ext>
                  </a:extLst>
                </p:cNvPr>
                <p:cNvSpPr txBox="1"/>
                <p:nvPr/>
              </p:nvSpPr>
              <p:spPr>
                <a:xfrm>
                  <a:off x="9441053" y="5040368"/>
                  <a:ext cx="1299771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F0A5634-4349-422A-A41A-C96C89D3F5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1053" y="5040368"/>
                  <a:ext cx="1299771" cy="314645"/>
                </a:xfrm>
                <a:prstGeom prst="rect">
                  <a:avLst/>
                </a:prstGeom>
                <a:blipFill>
                  <a:blip r:embed="rId16"/>
                  <a:stretch>
                    <a:fillRect l="-2985" r="-7463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1" name="Title 3">
            <a:extLst>
              <a:ext uri="{FF2B5EF4-FFF2-40B4-BE49-F238E27FC236}">
                <a16:creationId xmlns:a16="http://schemas.microsoft.com/office/drawing/2014/main" id="{031F5784-E3C2-E54F-8226-E84B4F3800B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6687" rtl="0" eaLnBrk="1" latinLnBrk="0" hangingPunct="1">
              <a:spcBef>
                <a:spcPct val="0"/>
              </a:spcBef>
              <a:buNone/>
              <a:defRPr sz="4396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400"/>
              <a:t>Neural Text Model</a:t>
            </a:r>
            <a:endParaRPr lang="en-US" dirty="0"/>
          </a:p>
        </p:txBody>
      </p:sp>
      <p:sp>
        <p:nvSpPr>
          <p:cNvPr id="94" name="Flowchart: Connector 3">
            <a:extLst>
              <a:ext uri="{FF2B5EF4-FFF2-40B4-BE49-F238E27FC236}">
                <a16:creationId xmlns:a16="http://schemas.microsoft.com/office/drawing/2014/main" id="{C3217438-6646-4649-819F-D790D74946C8}"/>
              </a:ext>
            </a:extLst>
          </p:cNvPr>
          <p:cNvSpPr/>
          <p:nvPr/>
        </p:nvSpPr>
        <p:spPr>
          <a:xfrm>
            <a:off x="1022106" y="1552595"/>
            <a:ext cx="1107328" cy="2213930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BB62F3B-EB95-2B49-8FFA-619D234D2087}"/>
              </a:ext>
            </a:extLst>
          </p:cNvPr>
          <p:cNvSpPr txBox="1"/>
          <p:nvPr/>
        </p:nvSpPr>
        <p:spPr>
          <a:xfrm>
            <a:off x="-55936" y="4003615"/>
            <a:ext cx="4112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Will learn the word embedding to improved prediction of the next word.</a:t>
            </a:r>
          </a:p>
        </p:txBody>
      </p:sp>
    </p:spTree>
    <p:extLst>
      <p:ext uri="{BB962C8B-B14F-4D97-AF65-F5344CB8AC3E}">
        <p14:creationId xmlns:p14="http://schemas.microsoft.com/office/powerpoint/2010/main" val="28909803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A48BA-4252-134A-B913-958DBEED7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More Than a Single Word?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06A9D-DB57-B74F-9F0D-2E9EED290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previous framework can be used to learn word embeddings effectively, but is limited by the small neighborhood.</a:t>
            </a:r>
          </a:p>
          <a:p>
            <a:r>
              <a:rPr lang="en-US" dirty="0"/>
              <a:t>Can we incorporate </a:t>
            </a:r>
            <a:r>
              <a:rPr lang="en-US" i="1" dirty="0"/>
              <a:t>more</a:t>
            </a:r>
            <a:r>
              <a:rPr lang="en-US" dirty="0"/>
              <a:t> of the language into learning the word embeddings?</a:t>
            </a:r>
          </a:p>
        </p:txBody>
      </p:sp>
    </p:spTree>
    <p:extLst>
      <p:ext uri="{BB962C8B-B14F-4D97-AF65-F5344CB8AC3E}">
        <p14:creationId xmlns:p14="http://schemas.microsoft.com/office/powerpoint/2010/main" val="29178843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D2E9AF1D-B1DB-4CF2-8ADE-CBC436C987D9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Continuous Bag of Words (CBOW)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DE5C2D09-87FE-47B2-BDEA-5077B6E0BD7F}"/>
                  </a:ext>
                </a:extLst>
              </p:cNvPr>
              <p:cNvSpPr/>
              <p:nvPr/>
            </p:nvSpPr>
            <p:spPr>
              <a:xfrm>
                <a:off x="95341" y="1275754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DE5C2D09-87FE-47B2-BDEA-5077B6E0BD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1275754"/>
                <a:ext cx="1003762" cy="367571"/>
              </a:xfrm>
              <a:prstGeom prst="rect">
                <a:avLst/>
              </a:prstGeom>
              <a:blipFill>
                <a:blip r:embed="rId2"/>
                <a:stretch>
                  <a:fillRect t="-12121" b="-3030"/>
                </a:stretch>
              </a:blipFill>
              <a:ln w="412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2D5F90BF-CCB7-46C6-AC68-07E9A569AF99}"/>
                  </a:ext>
                </a:extLst>
              </p:cNvPr>
              <p:cNvSpPr/>
              <p:nvPr/>
            </p:nvSpPr>
            <p:spPr>
              <a:xfrm>
                <a:off x="95341" y="2025985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2D5F90BF-CCB7-46C6-AC68-07E9A569A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2025985"/>
                <a:ext cx="1003762" cy="367571"/>
              </a:xfrm>
              <a:prstGeom prst="rect">
                <a:avLst/>
              </a:prstGeom>
              <a:blipFill>
                <a:blip r:embed="rId3"/>
                <a:stretch>
                  <a:fillRect t="-15625" b="-3125"/>
                </a:stretch>
              </a:blipFill>
              <a:ln w="412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376F0AD9-AB1B-4EC4-9AEC-FAE4521B3F93}"/>
                  </a:ext>
                </a:extLst>
              </p:cNvPr>
              <p:cNvSpPr/>
              <p:nvPr/>
            </p:nvSpPr>
            <p:spPr>
              <a:xfrm>
                <a:off x="95341" y="2769622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376F0AD9-AB1B-4EC4-9AEC-FAE4521B3F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2769622"/>
                <a:ext cx="1003762" cy="367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41275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7AE826D1-0AD3-42DF-A50C-33A260F07828}"/>
                  </a:ext>
                </a:extLst>
              </p:cNvPr>
              <p:cNvSpPr/>
              <p:nvPr/>
            </p:nvSpPr>
            <p:spPr>
              <a:xfrm>
                <a:off x="95341" y="3516841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7AE826D1-0AD3-42DF-A50C-33A260F07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3516841"/>
                <a:ext cx="1003762" cy="367571"/>
              </a:xfrm>
              <a:prstGeom prst="rect">
                <a:avLst/>
              </a:prstGeom>
              <a:blipFill>
                <a:blip r:embed="rId5"/>
                <a:stretch>
                  <a:fillRect t="-18750" b="-3125"/>
                </a:stretch>
              </a:blipFill>
              <a:ln w="412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3A7E917-0BB7-439E-A729-DCC09CCE55EA}"/>
                  </a:ext>
                </a:extLst>
              </p:cNvPr>
              <p:cNvSpPr/>
              <p:nvPr/>
            </p:nvSpPr>
            <p:spPr>
              <a:xfrm>
                <a:off x="95341" y="4267072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3A7E917-0BB7-439E-A729-DCC09CCE5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4267072"/>
                <a:ext cx="1003762" cy="367571"/>
              </a:xfrm>
              <a:prstGeom prst="rect">
                <a:avLst/>
              </a:prstGeom>
              <a:blipFill>
                <a:blip r:embed="rId6"/>
                <a:stretch>
                  <a:fillRect t="-12121" b="-3030"/>
                </a:stretch>
              </a:blipFill>
              <a:ln w="412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Rectangle 177">
            <a:extLst>
              <a:ext uri="{FF2B5EF4-FFF2-40B4-BE49-F238E27FC236}">
                <a16:creationId xmlns:a16="http://schemas.microsoft.com/office/drawing/2014/main" id="{5F12FDB5-CEEF-4A0E-B635-C178F87DD4E4}"/>
              </a:ext>
            </a:extLst>
          </p:cNvPr>
          <p:cNvSpPr/>
          <p:nvPr/>
        </p:nvSpPr>
        <p:spPr>
          <a:xfrm>
            <a:off x="1678884" y="2513628"/>
            <a:ext cx="1003762" cy="714553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Average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Word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Vectors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AD205A54-7058-47A6-8185-7A0D51ABB1D6}"/>
              </a:ext>
            </a:extLst>
          </p:cNvPr>
          <p:cNvCxnSpPr>
            <a:cxnSpLocks/>
          </p:cNvCxnSpPr>
          <p:nvPr/>
        </p:nvCxnSpPr>
        <p:spPr>
          <a:xfrm>
            <a:off x="1105367" y="1460458"/>
            <a:ext cx="558661" cy="1277642"/>
          </a:xfrm>
          <a:prstGeom prst="straightConnector1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4FB024A7-8FE0-4E74-AAD3-3163D902A504}"/>
              </a:ext>
            </a:extLst>
          </p:cNvPr>
          <p:cNvCxnSpPr>
            <a:cxnSpLocks/>
            <a:endCxn id="178" idx="1"/>
          </p:cNvCxnSpPr>
          <p:nvPr/>
        </p:nvCxnSpPr>
        <p:spPr>
          <a:xfrm>
            <a:off x="1114346" y="2206473"/>
            <a:ext cx="564538" cy="664431"/>
          </a:xfrm>
          <a:prstGeom prst="straightConnector1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38A8C883-9A9B-4DA0-9A7D-99DD93B6CA03}"/>
              </a:ext>
            </a:extLst>
          </p:cNvPr>
          <p:cNvCxnSpPr>
            <a:cxnSpLocks/>
            <a:stCxn id="177" idx="3"/>
          </p:cNvCxnSpPr>
          <p:nvPr/>
        </p:nvCxnSpPr>
        <p:spPr>
          <a:xfrm flipV="1">
            <a:off x="1099103" y="3128194"/>
            <a:ext cx="564925" cy="1322663"/>
          </a:xfrm>
          <a:prstGeom prst="straightConnector1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5333770F-BC41-444E-93D1-BE1557DAF143}"/>
              </a:ext>
            </a:extLst>
          </p:cNvPr>
          <p:cNvCxnSpPr>
            <a:cxnSpLocks/>
          </p:cNvCxnSpPr>
          <p:nvPr/>
        </p:nvCxnSpPr>
        <p:spPr>
          <a:xfrm flipV="1">
            <a:off x="1116755" y="3038478"/>
            <a:ext cx="562128" cy="682415"/>
          </a:xfrm>
          <a:prstGeom prst="straightConnector1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58DA033-5D74-4EF5-801B-56293042A39F}"/>
              </a:ext>
            </a:extLst>
          </p:cNvPr>
          <p:cNvCxnSpPr>
            <a:cxnSpLocks/>
          </p:cNvCxnSpPr>
          <p:nvPr/>
        </p:nvCxnSpPr>
        <p:spPr>
          <a:xfrm>
            <a:off x="2696124" y="2864906"/>
            <a:ext cx="529616" cy="5998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9645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D2E9AF1D-B1DB-4CF2-8ADE-CBC436C987D9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Continuous Bag of Words (CBOW) Model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6D2B774-CFD2-4F2B-9B5F-6D8FE027934B}"/>
              </a:ext>
            </a:extLst>
          </p:cNvPr>
          <p:cNvGrpSpPr/>
          <p:nvPr/>
        </p:nvGrpSpPr>
        <p:grpSpPr>
          <a:xfrm>
            <a:off x="3563162" y="1634214"/>
            <a:ext cx="4037559" cy="2347502"/>
            <a:chOff x="2481587" y="771166"/>
            <a:chExt cx="7484806" cy="4328323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CCC7E95-C7FE-41C3-8E27-230545382347}"/>
                </a:ext>
              </a:extLst>
            </p:cNvPr>
            <p:cNvGrpSpPr/>
            <p:nvPr/>
          </p:nvGrpSpPr>
          <p:grpSpPr>
            <a:xfrm>
              <a:off x="2939274" y="1757083"/>
              <a:ext cx="200365" cy="2393445"/>
              <a:chOff x="3578090" y="4389909"/>
              <a:chExt cx="178903" cy="2107097"/>
            </a:xfrm>
          </p:grpSpPr>
          <p:sp>
            <p:nvSpPr>
              <p:cNvPr id="166" name="Flowchart: Connector 165">
                <a:extLst>
                  <a:ext uri="{FF2B5EF4-FFF2-40B4-BE49-F238E27FC236}">
                    <a16:creationId xmlns:a16="http://schemas.microsoft.com/office/drawing/2014/main" id="{A29C95D4-AAFA-47DE-9937-1907F25E8BF6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7" name="Flowchart: Connector 166">
                <a:extLst>
                  <a:ext uri="{FF2B5EF4-FFF2-40B4-BE49-F238E27FC236}">
                    <a16:creationId xmlns:a16="http://schemas.microsoft.com/office/drawing/2014/main" id="{BE702E87-4FED-4844-B4BB-33DD7FBC1FB8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8" name="Flowchart: Connector 167">
                <a:extLst>
                  <a:ext uri="{FF2B5EF4-FFF2-40B4-BE49-F238E27FC236}">
                    <a16:creationId xmlns:a16="http://schemas.microsoft.com/office/drawing/2014/main" id="{EE2191B3-F772-4A9D-85F0-7BE3F1E8F688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9" name="Flowchart: Connector 168">
                <a:extLst>
                  <a:ext uri="{FF2B5EF4-FFF2-40B4-BE49-F238E27FC236}">
                    <a16:creationId xmlns:a16="http://schemas.microsoft.com/office/drawing/2014/main" id="{5AC4964A-AE9F-4D30-9DB2-05A0246D6607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0" name="Flowchart: Connector 169">
                <a:extLst>
                  <a:ext uri="{FF2B5EF4-FFF2-40B4-BE49-F238E27FC236}">
                    <a16:creationId xmlns:a16="http://schemas.microsoft.com/office/drawing/2014/main" id="{39863EF8-356C-43C9-8800-83C31E2DEBE1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1" name="Flowchart: Connector 170">
                <a:extLst>
                  <a:ext uri="{FF2B5EF4-FFF2-40B4-BE49-F238E27FC236}">
                    <a16:creationId xmlns:a16="http://schemas.microsoft.com/office/drawing/2014/main" id="{8FEF6715-70A8-49CF-AE46-05E6FE469A09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2" name="Flowchart: Connector 171">
                <a:extLst>
                  <a:ext uri="{FF2B5EF4-FFF2-40B4-BE49-F238E27FC236}">
                    <a16:creationId xmlns:a16="http://schemas.microsoft.com/office/drawing/2014/main" id="{3913F43D-925D-400E-A710-2A7559C4271D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43EC845-225A-4B57-96E7-6AF2A5918DD0}"/>
                    </a:ext>
                  </a:extLst>
                </p:cNvPr>
                <p:cNvSpPr txBox="1"/>
                <p:nvPr/>
              </p:nvSpPr>
              <p:spPr>
                <a:xfrm>
                  <a:off x="2491025" y="1724193"/>
                  <a:ext cx="385244" cy="3830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43EC845-225A-4B57-96E7-6AF2A5918D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1025" y="1724193"/>
                  <a:ext cx="385244" cy="383047"/>
                </a:xfrm>
                <a:prstGeom prst="rect">
                  <a:avLst/>
                </a:prstGeom>
                <a:blipFill>
                  <a:blip r:embed="rId2"/>
                  <a:stretch>
                    <a:fillRect l="-17647" r="-5882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8D7866B-B97D-4B2D-8F70-C42E89D5E5C2}"/>
                    </a:ext>
                  </a:extLst>
                </p:cNvPr>
                <p:cNvSpPr txBox="1"/>
                <p:nvPr/>
              </p:nvSpPr>
              <p:spPr>
                <a:xfrm>
                  <a:off x="2481587" y="2108046"/>
                  <a:ext cx="392732" cy="3830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8D7866B-B97D-4B2D-8F70-C42E89D5E5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1587" y="2108046"/>
                  <a:ext cx="392732" cy="383047"/>
                </a:xfrm>
                <a:prstGeom prst="rect">
                  <a:avLst/>
                </a:prstGeom>
                <a:blipFill>
                  <a:blip r:embed="rId3"/>
                  <a:stretch>
                    <a:fillRect l="-17647" r="-5882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08AE85F-D57E-4638-8BAC-4B9B78DFDFD3}"/>
                    </a:ext>
                  </a:extLst>
                </p:cNvPr>
                <p:cNvSpPr txBox="1"/>
                <p:nvPr/>
              </p:nvSpPr>
              <p:spPr>
                <a:xfrm>
                  <a:off x="2510527" y="3910656"/>
                  <a:ext cx="479979" cy="3830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08AE85F-D57E-4638-8BAC-4B9B78DFD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0527" y="3910656"/>
                  <a:ext cx="479979" cy="383047"/>
                </a:xfrm>
                <a:prstGeom prst="rect">
                  <a:avLst/>
                </a:prstGeom>
                <a:blipFill>
                  <a:blip r:embed="rId4"/>
                  <a:stretch>
                    <a:fillRect l="-14286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4B5FB304-140C-44FD-B05D-D6B7AF358050}"/>
                    </a:ext>
                  </a:extLst>
                </p:cNvPr>
                <p:cNvSpPr txBox="1"/>
                <p:nvPr/>
              </p:nvSpPr>
              <p:spPr>
                <a:xfrm>
                  <a:off x="2481587" y="2502871"/>
                  <a:ext cx="392732" cy="3830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4B5FB304-140C-44FD-B05D-D6B7AF3580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1587" y="2502871"/>
                  <a:ext cx="392732" cy="383047"/>
                </a:xfrm>
                <a:prstGeom prst="rect">
                  <a:avLst/>
                </a:prstGeom>
                <a:blipFill>
                  <a:blip r:embed="rId5"/>
                  <a:stretch>
                    <a:fillRect l="-17647" r="-5882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80E4B3DD-0858-4AA2-B520-C0D36AA4700D}"/>
                </a:ext>
              </a:extLst>
            </p:cNvPr>
            <p:cNvGrpSpPr/>
            <p:nvPr/>
          </p:nvGrpSpPr>
          <p:grpSpPr>
            <a:xfrm>
              <a:off x="5567396" y="1757083"/>
              <a:ext cx="200365" cy="2393445"/>
              <a:chOff x="3578090" y="4389909"/>
              <a:chExt cx="178903" cy="2107097"/>
            </a:xfrm>
          </p:grpSpPr>
          <p:sp>
            <p:nvSpPr>
              <p:cNvPr id="159" name="Flowchart: Connector 158">
                <a:extLst>
                  <a:ext uri="{FF2B5EF4-FFF2-40B4-BE49-F238E27FC236}">
                    <a16:creationId xmlns:a16="http://schemas.microsoft.com/office/drawing/2014/main" id="{8E4D1525-CB00-4C9A-86F6-EAA451FDB36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0" name="Flowchart: Connector 159">
                <a:extLst>
                  <a:ext uri="{FF2B5EF4-FFF2-40B4-BE49-F238E27FC236}">
                    <a16:creationId xmlns:a16="http://schemas.microsoft.com/office/drawing/2014/main" id="{08416562-C341-49BE-80C7-95685BDB6D3A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1" name="Flowchart: Connector 160">
                <a:extLst>
                  <a:ext uri="{FF2B5EF4-FFF2-40B4-BE49-F238E27FC236}">
                    <a16:creationId xmlns:a16="http://schemas.microsoft.com/office/drawing/2014/main" id="{A1D2DE8D-FF34-4A5D-9D64-693DB1E15B3B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2" name="Flowchart: Connector 161">
                <a:extLst>
                  <a:ext uri="{FF2B5EF4-FFF2-40B4-BE49-F238E27FC236}">
                    <a16:creationId xmlns:a16="http://schemas.microsoft.com/office/drawing/2014/main" id="{FA8420F7-C807-4C91-AD54-0C1BFEB77408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3" name="Flowchart: Connector 162">
                <a:extLst>
                  <a:ext uri="{FF2B5EF4-FFF2-40B4-BE49-F238E27FC236}">
                    <a16:creationId xmlns:a16="http://schemas.microsoft.com/office/drawing/2014/main" id="{851509B3-BD2E-4C7E-A3C5-0E2F438ADFFE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4" name="Flowchart: Connector 163">
                <a:extLst>
                  <a:ext uri="{FF2B5EF4-FFF2-40B4-BE49-F238E27FC236}">
                    <a16:creationId xmlns:a16="http://schemas.microsoft.com/office/drawing/2014/main" id="{3609D87A-8109-41A0-AA03-6002DD1AE474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5" name="Flowchart: Connector 164">
                <a:extLst>
                  <a:ext uri="{FF2B5EF4-FFF2-40B4-BE49-F238E27FC236}">
                    <a16:creationId xmlns:a16="http://schemas.microsoft.com/office/drawing/2014/main" id="{72123C87-FBDF-4D37-A2E1-2BF56D5D9306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708842DF-3664-487E-96CB-3E1E682FCBB0}"/>
                </a:ext>
              </a:extLst>
            </p:cNvPr>
            <p:cNvCxnSpPr>
              <a:cxnSpLocks/>
              <a:endCxn id="159" idx="2"/>
            </p:cNvCxnSpPr>
            <p:nvPr/>
          </p:nvCxnSpPr>
          <p:spPr>
            <a:xfrm>
              <a:off x="3288057" y="1858691"/>
              <a:ext cx="228675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D4584944-178F-411C-B824-3343189DBA8E}"/>
                </a:ext>
              </a:extLst>
            </p:cNvPr>
            <p:cNvCxnSpPr>
              <a:cxnSpLocks/>
              <a:endCxn id="160" idx="2"/>
            </p:cNvCxnSpPr>
            <p:nvPr/>
          </p:nvCxnSpPr>
          <p:spPr>
            <a:xfrm>
              <a:off x="3336844" y="1858691"/>
              <a:ext cx="2230552" cy="3876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2C2E35A5-F983-439D-ADE6-3E9CCF7E1AF0}"/>
                </a:ext>
              </a:extLst>
            </p:cNvPr>
            <p:cNvCxnSpPr>
              <a:cxnSpLocks/>
              <a:endCxn id="161" idx="2"/>
            </p:cNvCxnSpPr>
            <p:nvPr/>
          </p:nvCxnSpPr>
          <p:spPr>
            <a:xfrm>
              <a:off x="3329424" y="1858690"/>
              <a:ext cx="2245392" cy="7677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6A6A0582-58E2-4C53-A92E-670A5ADC8A14}"/>
                </a:ext>
              </a:extLst>
            </p:cNvPr>
            <p:cNvCxnSpPr>
              <a:cxnSpLocks/>
              <a:endCxn id="162" idx="1"/>
            </p:cNvCxnSpPr>
            <p:nvPr/>
          </p:nvCxnSpPr>
          <p:spPr>
            <a:xfrm>
              <a:off x="3335383" y="1858689"/>
              <a:ext cx="2267689" cy="2118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C86728D7-BD3C-49F4-B875-D5F75FCA4D92}"/>
                </a:ext>
              </a:extLst>
            </p:cNvPr>
            <p:cNvCxnSpPr>
              <a:cxnSpLocks/>
              <a:endCxn id="159" idx="2"/>
            </p:cNvCxnSpPr>
            <p:nvPr/>
          </p:nvCxnSpPr>
          <p:spPr>
            <a:xfrm flipV="1">
              <a:off x="3252380" y="1858692"/>
              <a:ext cx="2322435" cy="385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9D8F409-E495-4D84-AD79-293C3DF642EC}"/>
                </a:ext>
              </a:extLst>
            </p:cNvPr>
            <p:cNvCxnSpPr>
              <a:cxnSpLocks/>
              <a:endCxn id="160" idx="2"/>
            </p:cNvCxnSpPr>
            <p:nvPr/>
          </p:nvCxnSpPr>
          <p:spPr>
            <a:xfrm>
              <a:off x="3301167" y="2244325"/>
              <a:ext cx="2266229" cy="19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9F6E316E-D9A9-4B6B-9A1E-2D4C03C3AC51}"/>
                </a:ext>
              </a:extLst>
            </p:cNvPr>
            <p:cNvCxnSpPr>
              <a:cxnSpLocks/>
              <a:endCxn id="161" idx="2"/>
            </p:cNvCxnSpPr>
            <p:nvPr/>
          </p:nvCxnSpPr>
          <p:spPr>
            <a:xfrm>
              <a:off x="3293747" y="2244324"/>
              <a:ext cx="2281068" cy="3820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AD33974D-6216-4962-8152-F63274A84AF4}"/>
                </a:ext>
              </a:extLst>
            </p:cNvPr>
            <p:cNvCxnSpPr>
              <a:cxnSpLocks/>
              <a:endCxn id="162" idx="2"/>
            </p:cNvCxnSpPr>
            <p:nvPr/>
          </p:nvCxnSpPr>
          <p:spPr>
            <a:xfrm>
              <a:off x="3271482" y="2227664"/>
              <a:ext cx="2303333" cy="1821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86CEE31-4A7C-4AF3-A46F-C3F1F0D72D5C}"/>
                </a:ext>
              </a:extLst>
            </p:cNvPr>
            <p:cNvCxnSpPr>
              <a:cxnSpLocks/>
              <a:endCxn id="162" idx="2"/>
            </p:cNvCxnSpPr>
            <p:nvPr/>
          </p:nvCxnSpPr>
          <p:spPr>
            <a:xfrm flipV="1">
              <a:off x="3156213" y="4048920"/>
              <a:ext cx="2418602" cy="2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7571180-D507-4D24-983D-2936840B5476}"/>
                </a:ext>
              </a:extLst>
            </p:cNvPr>
            <p:cNvCxnSpPr>
              <a:cxnSpLocks/>
              <a:endCxn id="161" idx="3"/>
            </p:cNvCxnSpPr>
            <p:nvPr/>
          </p:nvCxnSpPr>
          <p:spPr>
            <a:xfrm flipV="1">
              <a:off x="3205000" y="2698247"/>
              <a:ext cx="2398072" cy="1372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4E5CA309-CF25-4474-8583-F8F7FBC19A32}"/>
                </a:ext>
              </a:extLst>
            </p:cNvPr>
            <p:cNvCxnSpPr>
              <a:cxnSpLocks/>
              <a:endCxn id="160" idx="2"/>
            </p:cNvCxnSpPr>
            <p:nvPr/>
          </p:nvCxnSpPr>
          <p:spPr>
            <a:xfrm flipV="1">
              <a:off x="3197580" y="2246309"/>
              <a:ext cx="2369815" cy="18248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B110A36-9391-4DF0-B2BD-B73252C5151E}"/>
                </a:ext>
              </a:extLst>
            </p:cNvPr>
            <p:cNvCxnSpPr>
              <a:cxnSpLocks/>
              <a:endCxn id="159" idx="2"/>
            </p:cNvCxnSpPr>
            <p:nvPr/>
          </p:nvCxnSpPr>
          <p:spPr>
            <a:xfrm flipV="1">
              <a:off x="3203540" y="1858692"/>
              <a:ext cx="2371276" cy="2212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EA6BB60D-7E70-442F-980E-4F50497418CB}"/>
                </a:ext>
              </a:extLst>
            </p:cNvPr>
            <p:cNvCxnSpPr>
              <a:cxnSpLocks/>
              <a:endCxn id="159" idx="3"/>
            </p:cNvCxnSpPr>
            <p:nvPr/>
          </p:nvCxnSpPr>
          <p:spPr>
            <a:xfrm flipV="1">
              <a:off x="3288057" y="1930540"/>
              <a:ext cx="2315016" cy="7033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03695333-CE1D-4186-8112-9836538E9397}"/>
                </a:ext>
              </a:extLst>
            </p:cNvPr>
            <p:cNvCxnSpPr>
              <a:cxnSpLocks/>
              <a:endCxn id="160" idx="2"/>
            </p:cNvCxnSpPr>
            <p:nvPr/>
          </p:nvCxnSpPr>
          <p:spPr>
            <a:xfrm flipV="1">
              <a:off x="3336844" y="2246309"/>
              <a:ext cx="2230552" cy="3876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272D252-A45B-4D1C-8437-2A1EEEE9900B}"/>
                </a:ext>
              </a:extLst>
            </p:cNvPr>
            <p:cNvCxnSpPr>
              <a:cxnSpLocks/>
            </p:cNvCxnSpPr>
            <p:nvPr/>
          </p:nvCxnSpPr>
          <p:spPr>
            <a:xfrm>
              <a:off x="3329424" y="2633924"/>
              <a:ext cx="21101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D91FC8B6-A964-4577-9C40-131BD083555F}"/>
                </a:ext>
              </a:extLst>
            </p:cNvPr>
            <p:cNvCxnSpPr>
              <a:cxnSpLocks/>
              <a:endCxn id="162" idx="2"/>
            </p:cNvCxnSpPr>
            <p:nvPr/>
          </p:nvCxnSpPr>
          <p:spPr>
            <a:xfrm>
              <a:off x="3335383" y="2633923"/>
              <a:ext cx="2239433" cy="14149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BB679A49-8917-4443-B963-1810F6802F2D}"/>
                    </a:ext>
                  </a:extLst>
                </p:cNvPr>
                <p:cNvSpPr/>
                <p:nvPr/>
              </p:nvSpPr>
              <p:spPr>
                <a:xfrm>
                  <a:off x="4142965" y="1306786"/>
                  <a:ext cx="864272" cy="6809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BB679A49-8917-4443-B963-1810F6802F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965" y="1306786"/>
                  <a:ext cx="864272" cy="6809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5B3C47D-531E-4395-BBCD-3F4F72B9D40C}"/>
                </a:ext>
              </a:extLst>
            </p:cNvPr>
            <p:cNvSpPr/>
            <p:nvPr/>
          </p:nvSpPr>
          <p:spPr>
            <a:xfrm>
              <a:off x="8753049" y="887056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2B32259F-8870-47A6-92E3-CB1CB8A0030F}"/>
                </a:ext>
              </a:extLst>
            </p:cNvPr>
            <p:cNvSpPr/>
            <p:nvPr/>
          </p:nvSpPr>
          <p:spPr>
            <a:xfrm>
              <a:off x="8745629" y="1274673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11A2BFCB-E582-4849-9624-D169B60BD369}"/>
                </a:ext>
              </a:extLst>
            </p:cNvPr>
            <p:cNvSpPr/>
            <p:nvPr/>
          </p:nvSpPr>
          <p:spPr>
            <a:xfrm>
              <a:off x="8753049" y="1654763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D3762380-2628-46FA-B8D2-F00ACE796246}"/>
                </a:ext>
              </a:extLst>
            </p:cNvPr>
            <p:cNvSpPr/>
            <p:nvPr/>
          </p:nvSpPr>
          <p:spPr>
            <a:xfrm>
              <a:off x="8732603" y="4657532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9B0438D6-AF49-42F1-A6C5-B66F9CB5E25C}"/>
                </a:ext>
              </a:extLst>
            </p:cNvPr>
            <p:cNvSpPr/>
            <p:nvPr/>
          </p:nvSpPr>
          <p:spPr>
            <a:xfrm>
              <a:off x="8739062" y="2504914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33EC831B-EA04-4EA4-8208-1FE38A1774DA}"/>
                </a:ext>
              </a:extLst>
            </p:cNvPr>
            <p:cNvSpPr/>
            <p:nvPr/>
          </p:nvSpPr>
          <p:spPr>
            <a:xfrm>
              <a:off x="8739062" y="2753291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9785EB05-BBA3-4AD8-8285-668D006BE40A}"/>
                </a:ext>
              </a:extLst>
            </p:cNvPr>
            <p:cNvSpPr/>
            <p:nvPr/>
          </p:nvSpPr>
          <p:spPr>
            <a:xfrm>
              <a:off x="8739062" y="3001667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CC4C200F-6CD8-4BFC-BC26-389BA1755179}"/>
                </a:ext>
              </a:extLst>
            </p:cNvPr>
            <p:cNvCxnSpPr>
              <a:cxnSpLocks/>
              <a:endCxn id="130" idx="2"/>
            </p:cNvCxnSpPr>
            <p:nvPr/>
          </p:nvCxnSpPr>
          <p:spPr>
            <a:xfrm flipV="1">
              <a:off x="5775181" y="988665"/>
              <a:ext cx="2977868" cy="842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52E44EC-4BBC-4087-B5A6-83DAE7F51A17}"/>
                </a:ext>
              </a:extLst>
            </p:cNvPr>
            <p:cNvCxnSpPr>
              <a:cxnSpLocks/>
              <a:stCxn id="159" idx="6"/>
              <a:endCxn id="131" idx="2"/>
            </p:cNvCxnSpPr>
            <p:nvPr/>
          </p:nvCxnSpPr>
          <p:spPr>
            <a:xfrm flipV="1">
              <a:off x="5767761" y="1376282"/>
              <a:ext cx="2977868" cy="482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0F6D70B0-CC9F-4473-A116-B9B7D70EA721}"/>
                </a:ext>
              </a:extLst>
            </p:cNvPr>
            <p:cNvCxnSpPr>
              <a:cxnSpLocks/>
              <a:stCxn id="159" idx="6"/>
              <a:endCxn id="132" idx="2"/>
            </p:cNvCxnSpPr>
            <p:nvPr/>
          </p:nvCxnSpPr>
          <p:spPr>
            <a:xfrm flipV="1">
              <a:off x="5767761" y="1756372"/>
              <a:ext cx="2985288" cy="1023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35DC0FB2-8D4C-4D38-832B-280853797CC9}"/>
                </a:ext>
              </a:extLst>
            </p:cNvPr>
            <p:cNvCxnSpPr>
              <a:cxnSpLocks/>
              <a:stCxn id="159" idx="5"/>
              <a:endCxn id="133" idx="2"/>
            </p:cNvCxnSpPr>
            <p:nvPr/>
          </p:nvCxnSpPr>
          <p:spPr>
            <a:xfrm>
              <a:off x="5739505" y="1930540"/>
              <a:ext cx="2993098" cy="28286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4A107772-D341-4B35-9866-6AB1421F6EA2}"/>
                </a:ext>
              </a:extLst>
            </p:cNvPr>
            <p:cNvCxnSpPr>
              <a:cxnSpLocks/>
              <a:stCxn id="160" idx="6"/>
              <a:endCxn id="133" idx="2"/>
            </p:cNvCxnSpPr>
            <p:nvPr/>
          </p:nvCxnSpPr>
          <p:spPr>
            <a:xfrm>
              <a:off x="5760341" y="2246309"/>
              <a:ext cx="2972262" cy="25128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C7C83638-A6A7-4728-99BD-D03876A7DB02}"/>
                </a:ext>
              </a:extLst>
            </p:cNvPr>
            <p:cNvCxnSpPr>
              <a:cxnSpLocks/>
              <a:stCxn id="161" idx="6"/>
              <a:endCxn id="133" idx="2"/>
            </p:cNvCxnSpPr>
            <p:nvPr/>
          </p:nvCxnSpPr>
          <p:spPr>
            <a:xfrm>
              <a:off x="5767761" y="2626399"/>
              <a:ext cx="2964842" cy="21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C0240442-7FDF-4665-AEAA-56CCA77AEE63}"/>
                </a:ext>
              </a:extLst>
            </p:cNvPr>
            <p:cNvCxnSpPr>
              <a:cxnSpLocks/>
              <a:stCxn id="162" idx="6"/>
              <a:endCxn id="133" idx="2"/>
            </p:cNvCxnSpPr>
            <p:nvPr/>
          </p:nvCxnSpPr>
          <p:spPr>
            <a:xfrm>
              <a:off x="5767761" y="4048919"/>
              <a:ext cx="2964842" cy="710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D9CDCC74-11F4-4089-BC6F-88292B148A5B}"/>
                </a:ext>
              </a:extLst>
            </p:cNvPr>
            <p:cNvCxnSpPr>
              <a:cxnSpLocks/>
              <a:stCxn id="160" idx="6"/>
              <a:endCxn id="130" idx="2"/>
            </p:cNvCxnSpPr>
            <p:nvPr/>
          </p:nvCxnSpPr>
          <p:spPr>
            <a:xfrm flipV="1">
              <a:off x="5760341" y="988665"/>
              <a:ext cx="2992708" cy="12576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0E0A2B0E-5A69-4F51-87AA-1639C8FFEF81}"/>
                </a:ext>
              </a:extLst>
            </p:cNvPr>
            <p:cNvCxnSpPr>
              <a:cxnSpLocks/>
              <a:stCxn id="160" idx="6"/>
              <a:endCxn id="131" idx="2"/>
            </p:cNvCxnSpPr>
            <p:nvPr/>
          </p:nvCxnSpPr>
          <p:spPr>
            <a:xfrm flipV="1">
              <a:off x="5760341" y="1376282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235A79CC-EE83-4624-8BA5-935935F130BC}"/>
                </a:ext>
              </a:extLst>
            </p:cNvPr>
            <p:cNvCxnSpPr>
              <a:cxnSpLocks/>
              <a:stCxn id="160" idx="6"/>
              <a:endCxn id="132" idx="2"/>
            </p:cNvCxnSpPr>
            <p:nvPr/>
          </p:nvCxnSpPr>
          <p:spPr>
            <a:xfrm flipV="1">
              <a:off x="5760341" y="1756372"/>
              <a:ext cx="2992708" cy="489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D7BE92CA-1681-46C5-B46C-B288D9B7D759}"/>
                </a:ext>
              </a:extLst>
            </p:cNvPr>
            <p:cNvCxnSpPr>
              <a:cxnSpLocks/>
              <a:endCxn id="130" idx="3"/>
            </p:cNvCxnSpPr>
            <p:nvPr/>
          </p:nvCxnSpPr>
          <p:spPr>
            <a:xfrm flipV="1">
              <a:off x="5747315" y="1060513"/>
              <a:ext cx="3033990" cy="1561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5EB7118D-E9DD-4F0D-A834-2735DF117C08}"/>
                </a:ext>
              </a:extLst>
            </p:cNvPr>
            <p:cNvCxnSpPr>
              <a:cxnSpLocks/>
              <a:stCxn id="161" idx="6"/>
            </p:cNvCxnSpPr>
            <p:nvPr/>
          </p:nvCxnSpPr>
          <p:spPr>
            <a:xfrm flipV="1">
              <a:off x="5767761" y="1463367"/>
              <a:ext cx="2902413" cy="11630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5DCF55EF-DFA3-4E98-9375-8F90448919B9}"/>
                </a:ext>
              </a:extLst>
            </p:cNvPr>
            <p:cNvCxnSpPr>
              <a:cxnSpLocks/>
              <a:stCxn id="161" idx="6"/>
              <a:endCxn id="132" idx="2"/>
            </p:cNvCxnSpPr>
            <p:nvPr/>
          </p:nvCxnSpPr>
          <p:spPr>
            <a:xfrm flipV="1">
              <a:off x="5767761" y="1756372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AE09BC71-72D2-4DC1-93F5-836AC9947CA8}"/>
                </a:ext>
              </a:extLst>
            </p:cNvPr>
            <p:cNvCxnSpPr>
              <a:cxnSpLocks/>
              <a:stCxn id="162" idx="7"/>
              <a:endCxn id="132" idx="3"/>
            </p:cNvCxnSpPr>
            <p:nvPr/>
          </p:nvCxnSpPr>
          <p:spPr>
            <a:xfrm flipV="1">
              <a:off x="5739505" y="1828220"/>
              <a:ext cx="3041800" cy="21488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F37309C0-3D6F-47BF-BDB4-E5D26D482CBA}"/>
                </a:ext>
              </a:extLst>
            </p:cNvPr>
            <p:cNvCxnSpPr>
              <a:cxnSpLocks/>
              <a:stCxn id="162" idx="7"/>
            </p:cNvCxnSpPr>
            <p:nvPr/>
          </p:nvCxnSpPr>
          <p:spPr>
            <a:xfrm flipV="1">
              <a:off x="5739505" y="1406045"/>
              <a:ext cx="3067464" cy="2571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5D1A06E8-1ABD-4362-82C8-A027C83899AD}"/>
                </a:ext>
              </a:extLst>
            </p:cNvPr>
            <p:cNvCxnSpPr>
              <a:cxnSpLocks/>
              <a:stCxn id="162" idx="7"/>
            </p:cNvCxnSpPr>
            <p:nvPr/>
          </p:nvCxnSpPr>
          <p:spPr>
            <a:xfrm flipV="1">
              <a:off x="5739505" y="1042879"/>
              <a:ext cx="3020928" cy="29341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39029FB1-19FC-44A9-8B93-05EA0E5ED7AF}"/>
                    </a:ext>
                  </a:extLst>
                </p:cNvPr>
                <p:cNvSpPr/>
                <p:nvPr/>
              </p:nvSpPr>
              <p:spPr>
                <a:xfrm>
                  <a:off x="6822435" y="852236"/>
                  <a:ext cx="742910" cy="6809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39029FB1-19FC-44A9-8B93-05EA0E5ED7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435" y="852236"/>
                  <a:ext cx="742910" cy="68097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FEC49278-72A3-4070-8890-3C7C99221999}"/>
                    </a:ext>
                  </a:extLst>
                </p:cNvPr>
                <p:cNvSpPr txBox="1"/>
                <p:nvPr/>
              </p:nvSpPr>
              <p:spPr>
                <a:xfrm>
                  <a:off x="5470788" y="4161470"/>
                  <a:ext cx="685498" cy="6809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FEC49278-72A3-4070-8890-3C7C992219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788" y="4161470"/>
                  <a:ext cx="685498" cy="68097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DBEA8A7B-665C-407F-8FC6-DE67C97CC815}"/>
                    </a:ext>
                  </a:extLst>
                </p:cNvPr>
                <p:cNvSpPr txBox="1"/>
                <p:nvPr/>
              </p:nvSpPr>
              <p:spPr>
                <a:xfrm>
                  <a:off x="9049077" y="771166"/>
                  <a:ext cx="514925" cy="5107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DBEA8A7B-665C-407F-8FC6-DE67C97CC8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9077" y="771166"/>
                  <a:ext cx="514925" cy="510731"/>
                </a:xfrm>
                <a:prstGeom prst="rect">
                  <a:avLst/>
                </a:prstGeom>
                <a:blipFill>
                  <a:blip r:embed="rId9"/>
                  <a:stretch>
                    <a:fillRect l="-22727" r="-4545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8E781A60-1EE6-4642-8623-56349C9A66C9}"/>
                    </a:ext>
                  </a:extLst>
                </p:cNvPr>
                <p:cNvSpPr txBox="1"/>
                <p:nvPr/>
              </p:nvSpPr>
              <p:spPr>
                <a:xfrm>
                  <a:off x="9028206" y="1144742"/>
                  <a:ext cx="524793" cy="5107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8E781A60-1EE6-4642-8623-56349C9A66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8206" y="1144742"/>
                  <a:ext cx="524793" cy="510731"/>
                </a:xfrm>
                <a:prstGeom prst="rect">
                  <a:avLst/>
                </a:prstGeom>
                <a:blipFill>
                  <a:blip r:embed="rId10"/>
                  <a:stretch>
                    <a:fillRect l="-21739" r="-4348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DD042C82-B157-4535-88AD-716A80185FD4}"/>
                    </a:ext>
                  </a:extLst>
                </p:cNvPr>
                <p:cNvSpPr txBox="1"/>
                <p:nvPr/>
              </p:nvSpPr>
              <p:spPr>
                <a:xfrm>
                  <a:off x="9028206" y="1529781"/>
                  <a:ext cx="524793" cy="5107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DD042C82-B157-4535-88AD-716A80185F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8206" y="1529781"/>
                  <a:ext cx="524793" cy="510731"/>
                </a:xfrm>
                <a:prstGeom prst="rect">
                  <a:avLst/>
                </a:prstGeom>
                <a:blipFill>
                  <a:blip r:embed="rId11"/>
                  <a:stretch>
                    <a:fillRect l="-21739" r="-4348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18CB90C0-BEEA-428F-87EF-D8ACE6593244}"/>
                    </a:ext>
                  </a:extLst>
                </p:cNvPr>
                <p:cNvSpPr txBox="1"/>
                <p:nvPr/>
              </p:nvSpPr>
              <p:spPr>
                <a:xfrm>
                  <a:off x="9001322" y="4588758"/>
                  <a:ext cx="965071" cy="5107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18CB90C0-BEEA-428F-87EF-D8ACE65932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1322" y="4588758"/>
                  <a:ext cx="965071" cy="510731"/>
                </a:xfrm>
                <a:prstGeom prst="rect">
                  <a:avLst/>
                </a:prstGeom>
                <a:blipFill>
                  <a:blip r:embed="rId12"/>
                  <a:stretch>
                    <a:fillRect l="-9524" r="-2381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DE5C2D09-87FE-47B2-BDEA-5077B6E0BD7F}"/>
                  </a:ext>
                </a:extLst>
              </p:cNvPr>
              <p:cNvSpPr/>
              <p:nvPr/>
            </p:nvSpPr>
            <p:spPr>
              <a:xfrm>
                <a:off x="95341" y="1275754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DE5C2D09-87FE-47B2-BDEA-5077B6E0BD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1275754"/>
                <a:ext cx="1003762" cy="367571"/>
              </a:xfrm>
              <a:prstGeom prst="rect">
                <a:avLst/>
              </a:prstGeom>
              <a:blipFill>
                <a:blip r:embed="rId13"/>
                <a:stretch>
                  <a:fillRect t="-12121" b="-3030"/>
                </a:stretch>
              </a:blipFill>
              <a:ln w="412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2D5F90BF-CCB7-46C6-AC68-07E9A569AF99}"/>
                  </a:ext>
                </a:extLst>
              </p:cNvPr>
              <p:cNvSpPr/>
              <p:nvPr/>
            </p:nvSpPr>
            <p:spPr>
              <a:xfrm>
                <a:off x="95341" y="2025985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2D5F90BF-CCB7-46C6-AC68-07E9A569A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2025985"/>
                <a:ext cx="1003762" cy="367571"/>
              </a:xfrm>
              <a:prstGeom prst="rect">
                <a:avLst/>
              </a:prstGeom>
              <a:blipFill>
                <a:blip r:embed="rId14"/>
                <a:stretch>
                  <a:fillRect t="-15625" b="-3125"/>
                </a:stretch>
              </a:blipFill>
              <a:ln w="412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376F0AD9-AB1B-4EC4-9AEC-FAE4521B3F93}"/>
                  </a:ext>
                </a:extLst>
              </p:cNvPr>
              <p:cNvSpPr/>
              <p:nvPr/>
            </p:nvSpPr>
            <p:spPr>
              <a:xfrm>
                <a:off x="95341" y="2769622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376F0AD9-AB1B-4EC4-9AEC-FAE4521B3F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2769622"/>
                <a:ext cx="1003762" cy="36757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41275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7AE826D1-0AD3-42DF-A50C-33A260F07828}"/>
                  </a:ext>
                </a:extLst>
              </p:cNvPr>
              <p:cNvSpPr/>
              <p:nvPr/>
            </p:nvSpPr>
            <p:spPr>
              <a:xfrm>
                <a:off x="95341" y="3516841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7AE826D1-0AD3-42DF-A50C-33A260F07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3516841"/>
                <a:ext cx="1003762" cy="367571"/>
              </a:xfrm>
              <a:prstGeom prst="rect">
                <a:avLst/>
              </a:prstGeom>
              <a:blipFill>
                <a:blip r:embed="rId16"/>
                <a:stretch>
                  <a:fillRect t="-18750" b="-3125"/>
                </a:stretch>
              </a:blipFill>
              <a:ln w="412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3A7E917-0BB7-439E-A729-DCC09CCE55EA}"/>
                  </a:ext>
                </a:extLst>
              </p:cNvPr>
              <p:cNvSpPr/>
              <p:nvPr/>
            </p:nvSpPr>
            <p:spPr>
              <a:xfrm>
                <a:off x="95341" y="4267072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3A7E917-0BB7-439E-A729-DCC09CCE5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4267072"/>
                <a:ext cx="1003762" cy="367571"/>
              </a:xfrm>
              <a:prstGeom prst="rect">
                <a:avLst/>
              </a:prstGeom>
              <a:blipFill>
                <a:blip r:embed="rId17"/>
                <a:stretch>
                  <a:fillRect t="-12121" b="-3030"/>
                </a:stretch>
              </a:blipFill>
              <a:ln w="412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Rectangle 177">
            <a:extLst>
              <a:ext uri="{FF2B5EF4-FFF2-40B4-BE49-F238E27FC236}">
                <a16:creationId xmlns:a16="http://schemas.microsoft.com/office/drawing/2014/main" id="{5F12FDB5-CEEF-4A0E-B635-C178F87DD4E4}"/>
              </a:ext>
            </a:extLst>
          </p:cNvPr>
          <p:cNvSpPr/>
          <p:nvPr/>
        </p:nvSpPr>
        <p:spPr>
          <a:xfrm>
            <a:off x="1678884" y="2513628"/>
            <a:ext cx="1003762" cy="714553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Average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Word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Vectors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AD205A54-7058-47A6-8185-7A0D51ABB1D6}"/>
              </a:ext>
            </a:extLst>
          </p:cNvPr>
          <p:cNvCxnSpPr>
            <a:cxnSpLocks/>
          </p:cNvCxnSpPr>
          <p:nvPr/>
        </p:nvCxnSpPr>
        <p:spPr>
          <a:xfrm>
            <a:off x="1105367" y="1460458"/>
            <a:ext cx="558661" cy="1277642"/>
          </a:xfrm>
          <a:prstGeom prst="straightConnector1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4FB024A7-8FE0-4E74-AAD3-3163D902A504}"/>
              </a:ext>
            </a:extLst>
          </p:cNvPr>
          <p:cNvCxnSpPr>
            <a:cxnSpLocks/>
            <a:endCxn id="178" idx="1"/>
          </p:cNvCxnSpPr>
          <p:nvPr/>
        </p:nvCxnSpPr>
        <p:spPr>
          <a:xfrm>
            <a:off x="1114346" y="2206473"/>
            <a:ext cx="564538" cy="664431"/>
          </a:xfrm>
          <a:prstGeom prst="straightConnector1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38A8C883-9A9B-4DA0-9A7D-99DD93B6CA03}"/>
              </a:ext>
            </a:extLst>
          </p:cNvPr>
          <p:cNvCxnSpPr>
            <a:cxnSpLocks/>
            <a:stCxn id="177" idx="3"/>
          </p:cNvCxnSpPr>
          <p:nvPr/>
        </p:nvCxnSpPr>
        <p:spPr>
          <a:xfrm flipV="1">
            <a:off x="1099103" y="3128194"/>
            <a:ext cx="564925" cy="1322663"/>
          </a:xfrm>
          <a:prstGeom prst="straightConnector1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5333770F-BC41-444E-93D1-BE1557DAF143}"/>
              </a:ext>
            </a:extLst>
          </p:cNvPr>
          <p:cNvCxnSpPr>
            <a:cxnSpLocks/>
          </p:cNvCxnSpPr>
          <p:nvPr/>
        </p:nvCxnSpPr>
        <p:spPr>
          <a:xfrm flipV="1">
            <a:off x="1116755" y="3038478"/>
            <a:ext cx="562128" cy="682415"/>
          </a:xfrm>
          <a:prstGeom prst="straightConnector1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58DA033-5D74-4EF5-801B-56293042A39F}"/>
              </a:ext>
            </a:extLst>
          </p:cNvPr>
          <p:cNvCxnSpPr>
            <a:cxnSpLocks/>
          </p:cNvCxnSpPr>
          <p:nvPr/>
        </p:nvCxnSpPr>
        <p:spPr>
          <a:xfrm>
            <a:off x="2696124" y="2864906"/>
            <a:ext cx="529616" cy="5998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Left Brace 183">
            <a:extLst>
              <a:ext uri="{FF2B5EF4-FFF2-40B4-BE49-F238E27FC236}">
                <a16:creationId xmlns:a16="http://schemas.microsoft.com/office/drawing/2014/main" id="{92157CCD-FFB5-4551-8C1E-3CC25B9DE0F3}"/>
              </a:ext>
            </a:extLst>
          </p:cNvPr>
          <p:cNvSpPr/>
          <p:nvPr/>
        </p:nvSpPr>
        <p:spPr>
          <a:xfrm>
            <a:off x="3020067" y="2080366"/>
            <a:ext cx="452327" cy="1570460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4EA4CDC-9167-452D-B04C-91CCF96AF8DF}"/>
              </a:ext>
            </a:extLst>
          </p:cNvPr>
          <p:cNvSpPr/>
          <p:nvPr/>
        </p:nvSpPr>
        <p:spPr>
          <a:xfrm rot="5400000">
            <a:off x="6516548" y="2696009"/>
            <a:ext cx="2421744" cy="29815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Softmax</a:t>
            </a:r>
            <a:endParaRPr lang="en-US" dirty="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AABE4579-46EC-4C75-A0BC-9EC46F772ABE}"/>
              </a:ext>
            </a:extLst>
          </p:cNvPr>
          <p:cNvSpPr/>
          <p:nvPr/>
        </p:nvSpPr>
        <p:spPr>
          <a:xfrm>
            <a:off x="7232278" y="2696569"/>
            <a:ext cx="226002" cy="36823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053846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6834B32-4572-4BB3-87E8-5076DE3AB2D7}"/>
                  </a:ext>
                </a:extLst>
              </p:cNvPr>
              <p:cNvSpPr/>
              <p:nvPr/>
            </p:nvSpPr>
            <p:spPr>
              <a:xfrm>
                <a:off x="7977671" y="2738101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Predict</a:t>
                </a:r>
              </a:p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6834B32-4572-4BB3-87E8-5076DE3AB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671" y="2738101"/>
                <a:ext cx="1003762" cy="367571"/>
              </a:xfrm>
              <a:prstGeom prst="rect">
                <a:avLst/>
              </a:prstGeom>
              <a:blipFill>
                <a:blip r:embed="rId2"/>
                <a:stretch>
                  <a:fillRect t="-15152" b="-21212"/>
                </a:stretch>
              </a:blipFill>
              <a:ln w="41275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itle 1">
            <a:extLst>
              <a:ext uri="{FF2B5EF4-FFF2-40B4-BE49-F238E27FC236}">
                <a16:creationId xmlns:a16="http://schemas.microsoft.com/office/drawing/2014/main" id="{7079FE51-AAAC-4421-8609-AAA17D01EAAC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Continuous Bag of Words (CBOW) Model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1116097-18F6-4E36-B2A8-A3901A2424CE}"/>
              </a:ext>
            </a:extLst>
          </p:cNvPr>
          <p:cNvGrpSpPr/>
          <p:nvPr/>
        </p:nvGrpSpPr>
        <p:grpSpPr>
          <a:xfrm>
            <a:off x="3563162" y="1634214"/>
            <a:ext cx="4037559" cy="2347502"/>
            <a:chOff x="2481587" y="771166"/>
            <a:chExt cx="7484806" cy="4328323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6DBF2CBC-818A-4D25-B9F9-9A3669788962}"/>
                </a:ext>
              </a:extLst>
            </p:cNvPr>
            <p:cNvGrpSpPr/>
            <p:nvPr/>
          </p:nvGrpSpPr>
          <p:grpSpPr>
            <a:xfrm>
              <a:off x="2939274" y="1757083"/>
              <a:ext cx="200365" cy="2393445"/>
              <a:chOff x="3578090" y="4389909"/>
              <a:chExt cx="178903" cy="2107097"/>
            </a:xfrm>
          </p:grpSpPr>
          <p:sp>
            <p:nvSpPr>
              <p:cNvPr id="180" name="Flowchart: Connector 179">
                <a:extLst>
                  <a:ext uri="{FF2B5EF4-FFF2-40B4-BE49-F238E27FC236}">
                    <a16:creationId xmlns:a16="http://schemas.microsoft.com/office/drawing/2014/main" id="{6ABDCE7F-F0E8-42E1-9CD3-0792CF472D1D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1" name="Flowchart: Connector 180">
                <a:extLst>
                  <a:ext uri="{FF2B5EF4-FFF2-40B4-BE49-F238E27FC236}">
                    <a16:creationId xmlns:a16="http://schemas.microsoft.com/office/drawing/2014/main" id="{61577C99-4B9B-4422-B5C1-0D1402AB8EC6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2" name="Flowchart: Connector 181">
                <a:extLst>
                  <a:ext uri="{FF2B5EF4-FFF2-40B4-BE49-F238E27FC236}">
                    <a16:creationId xmlns:a16="http://schemas.microsoft.com/office/drawing/2014/main" id="{83533AB1-5B91-412B-924C-B8AC932CC7BC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3" name="Flowchart: Connector 182">
                <a:extLst>
                  <a:ext uri="{FF2B5EF4-FFF2-40B4-BE49-F238E27FC236}">
                    <a16:creationId xmlns:a16="http://schemas.microsoft.com/office/drawing/2014/main" id="{81932B36-A7FD-4C39-9B87-937CD3D4D3C8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4" name="Flowchart: Connector 183">
                <a:extLst>
                  <a:ext uri="{FF2B5EF4-FFF2-40B4-BE49-F238E27FC236}">
                    <a16:creationId xmlns:a16="http://schemas.microsoft.com/office/drawing/2014/main" id="{0CBC4314-4DD8-4BED-AF73-EAD6353C10F3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5" name="Flowchart: Connector 184">
                <a:extLst>
                  <a:ext uri="{FF2B5EF4-FFF2-40B4-BE49-F238E27FC236}">
                    <a16:creationId xmlns:a16="http://schemas.microsoft.com/office/drawing/2014/main" id="{F2CC7CDC-C218-466E-9FFB-78B0F0E38613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6" name="Flowchart: Connector 185">
                <a:extLst>
                  <a:ext uri="{FF2B5EF4-FFF2-40B4-BE49-F238E27FC236}">
                    <a16:creationId xmlns:a16="http://schemas.microsoft.com/office/drawing/2014/main" id="{9A05042D-0B40-4EA6-8628-DAFDE7CBA42F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B3813458-D848-4F69-AA35-70EC973DD219}"/>
                    </a:ext>
                  </a:extLst>
                </p:cNvPr>
                <p:cNvSpPr txBox="1"/>
                <p:nvPr/>
              </p:nvSpPr>
              <p:spPr>
                <a:xfrm>
                  <a:off x="2491025" y="1724193"/>
                  <a:ext cx="385244" cy="3830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B3813458-D848-4F69-AA35-70EC973DD2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1025" y="1724193"/>
                  <a:ext cx="385244" cy="383047"/>
                </a:xfrm>
                <a:prstGeom prst="rect">
                  <a:avLst/>
                </a:prstGeom>
                <a:blipFill>
                  <a:blip r:embed="rId3"/>
                  <a:stretch>
                    <a:fillRect l="-17647" r="-5882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DA564466-3416-430F-B234-0412E85E9343}"/>
                    </a:ext>
                  </a:extLst>
                </p:cNvPr>
                <p:cNvSpPr txBox="1"/>
                <p:nvPr/>
              </p:nvSpPr>
              <p:spPr>
                <a:xfrm>
                  <a:off x="2481587" y="2108046"/>
                  <a:ext cx="392732" cy="3830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DA564466-3416-430F-B234-0412E85E9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1587" y="2108046"/>
                  <a:ext cx="392732" cy="383047"/>
                </a:xfrm>
                <a:prstGeom prst="rect">
                  <a:avLst/>
                </a:prstGeom>
                <a:blipFill>
                  <a:blip r:embed="rId4"/>
                  <a:stretch>
                    <a:fillRect l="-17647" r="-5882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554AE9B2-CC9F-4929-A130-E449CF95A50A}"/>
                    </a:ext>
                  </a:extLst>
                </p:cNvPr>
                <p:cNvSpPr txBox="1"/>
                <p:nvPr/>
              </p:nvSpPr>
              <p:spPr>
                <a:xfrm>
                  <a:off x="2510527" y="3910656"/>
                  <a:ext cx="479979" cy="3830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554AE9B2-CC9F-4929-A130-E449CF95A5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0527" y="3910656"/>
                  <a:ext cx="479979" cy="383047"/>
                </a:xfrm>
                <a:prstGeom prst="rect">
                  <a:avLst/>
                </a:prstGeom>
                <a:blipFill>
                  <a:blip r:embed="rId5"/>
                  <a:stretch>
                    <a:fillRect l="-14286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368C6D88-ACE6-4F65-8645-22C5B878C4B9}"/>
                    </a:ext>
                  </a:extLst>
                </p:cNvPr>
                <p:cNvSpPr txBox="1"/>
                <p:nvPr/>
              </p:nvSpPr>
              <p:spPr>
                <a:xfrm>
                  <a:off x="2481587" y="2502871"/>
                  <a:ext cx="392732" cy="3830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368C6D88-ACE6-4F65-8645-22C5B878C4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1587" y="2502871"/>
                  <a:ext cx="392732" cy="383047"/>
                </a:xfrm>
                <a:prstGeom prst="rect">
                  <a:avLst/>
                </a:prstGeom>
                <a:blipFill>
                  <a:blip r:embed="rId6"/>
                  <a:stretch>
                    <a:fillRect l="-17647" r="-5882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3ACEDDE9-0DAE-4CD4-8661-1D01518E0A9D}"/>
                </a:ext>
              </a:extLst>
            </p:cNvPr>
            <p:cNvGrpSpPr/>
            <p:nvPr/>
          </p:nvGrpSpPr>
          <p:grpSpPr>
            <a:xfrm>
              <a:off x="5567396" y="1757083"/>
              <a:ext cx="200365" cy="2393445"/>
              <a:chOff x="3578090" y="4389909"/>
              <a:chExt cx="178903" cy="2107097"/>
            </a:xfrm>
          </p:grpSpPr>
          <p:sp>
            <p:nvSpPr>
              <p:cNvPr id="173" name="Flowchart: Connector 172">
                <a:extLst>
                  <a:ext uri="{FF2B5EF4-FFF2-40B4-BE49-F238E27FC236}">
                    <a16:creationId xmlns:a16="http://schemas.microsoft.com/office/drawing/2014/main" id="{DC1339F7-6719-41F4-90F6-A68535CEF612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4" name="Flowchart: Connector 173">
                <a:extLst>
                  <a:ext uri="{FF2B5EF4-FFF2-40B4-BE49-F238E27FC236}">
                    <a16:creationId xmlns:a16="http://schemas.microsoft.com/office/drawing/2014/main" id="{DBF27FEB-ABAA-416B-A5DA-A41FA5BC38D9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5" name="Flowchart: Connector 174">
                <a:extLst>
                  <a:ext uri="{FF2B5EF4-FFF2-40B4-BE49-F238E27FC236}">
                    <a16:creationId xmlns:a16="http://schemas.microsoft.com/office/drawing/2014/main" id="{F57BB855-443B-4B4D-8E83-2B7E601DB3A6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6" name="Flowchart: Connector 175">
                <a:extLst>
                  <a:ext uri="{FF2B5EF4-FFF2-40B4-BE49-F238E27FC236}">
                    <a16:creationId xmlns:a16="http://schemas.microsoft.com/office/drawing/2014/main" id="{CD47AC65-2365-4E58-8C6B-DEA70876D672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7" name="Flowchart: Connector 176">
                <a:extLst>
                  <a:ext uri="{FF2B5EF4-FFF2-40B4-BE49-F238E27FC236}">
                    <a16:creationId xmlns:a16="http://schemas.microsoft.com/office/drawing/2014/main" id="{1519C228-AB0E-464C-B4C1-0C1A859D8EED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8" name="Flowchart: Connector 177">
                <a:extLst>
                  <a:ext uri="{FF2B5EF4-FFF2-40B4-BE49-F238E27FC236}">
                    <a16:creationId xmlns:a16="http://schemas.microsoft.com/office/drawing/2014/main" id="{A66E524C-5062-4865-BB25-91898EDFB010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9" name="Flowchart: Connector 178">
                <a:extLst>
                  <a:ext uri="{FF2B5EF4-FFF2-40B4-BE49-F238E27FC236}">
                    <a16:creationId xmlns:a16="http://schemas.microsoft.com/office/drawing/2014/main" id="{FF3F6DCF-6408-4F70-A015-E3357E836399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C695A34B-693A-405D-AED0-01317D36E8ED}"/>
                </a:ext>
              </a:extLst>
            </p:cNvPr>
            <p:cNvCxnSpPr>
              <a:cxnSpLocks/>
              <a:endCxn id="173" idx="2"/>
            </p:cNvCxnSpPr>
            <p:nvPr/>
          </p:nvCxnSpPr>
          <p:spPr>
            <a:xfrm>
              <a:off x="3288057" y="1858691"/>
              <a:ext cx="228675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AE94D99E-D046-4FCD-B539-30022289E9EE}"/>
                </a:ext>
              </a:extLst>
            </p:cNvPr>
            <p:cNvCxnSpPr>
              <a:cxnSpLocks/>
              <a:endCxn id="174" idx="2"/>
            </p:cNvCxnSpPr>
            <p:nvPr/>
          </p:nvCxnSpPr>
          <p:spPr>
            <a:xfrm>
              <a:off x="3336844" y="1858691"/>
              <a:ext cx="2230552" cy="3876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93839610-B833-41C0-A78B-8E78CDD0190A}"/>
                </a:ext>
              </a:extLst>
            </p:cNvPr>
            <p:cNvCxnSpPr>
              <a:cxnSpLocks/>
              <a:endCxn id="175" idx="2"/>
            </p:cNvCxnSpPr>
            <p:nvPr/>
          </p:nvCxnSpPr>
          <p:spPr>
            <a:xfrm>
              <a:off x="3329424" y="1858690"/>
              <a:ext cx="2245392" cy="7677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FD2E3604-CC84-446C-B35B-7FB238C354C9}"/>
                </a:ext>
              </a:extLst>
            </p:cNvPr>
            <p:cNvCxnSpPr>
              <a:cxnSpLocks/>
              <a:endCxn id="176" idx="1"/>
            </p:cNvCxnSpPr>
            <p:nvPr/>
          </p:nvCxnSpPr>
          <p:spPr>
            <a:xfrm>
              <a:off x="3335383" y="1858689"/>
              <a:ext cx="2267689" cy="2118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489C4BD3-B103-4657-9B57-64C639B273B0}"/>
                </a:ext>
              </a:extLst>
            </p:cNvPr>
            <p:cNvCxnSpPr>
              <a:cxnSpLocks/>
              <a:endCxn id="173" idx="2"/>
            </p:cNvCxnSpPr>
            <p:nvPr/>
          </p:nvCxnSpPr>
          <p:spPr>
            <a:xfrm flipV="1">
              <a:off x="3252380" y="1858692"/>
              <a:ext cx="2322435" cy="385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9590CE20-968E-41CA-B898-8E9FD8F41378}"/>
                </a:ext>
              </a:extLst>
            </p:cNvPr>
            <p:cNvCxnSpPr>
              <a:cxnSpLocks/>
              <a:endCxn id="174" idx="2"/>
            </p:cNvCxnSpPr>
            <p:nvPr/>
          </p:nvCxnSpPr>
          <p:spPr>
            <a:xfrm>
              <a:off x="3301167" y="2244325"/>
              <a:ext cx="2266229" cy="19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B2809B3F-99DF-4D65-AEDB-ED9567A181DC}"/>
                </a:ext>
              </a:extLst>
            </p:cNvPr>
            <p:cNvCxnSpPr>
              <a:cxnSpLocks/>
              <a:endCxn id="175" idx="2"/>
            </p:cNvCxnSpPr>
            <p:nvPr/>
          </p:nvCxnSpPr>
          <p:spPr>
            <a:xfrm>
              <a:off x="3293747" y="2244324"/>
              <a:ext cx="2281068" cy="3820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AA82B3B-5FD8-4D82-8796-6F514C69AEA2}"/>
                </a:ext>
              </a:extLst>
            </p:cNvPr>
            <p:cNvCxnSpPr>
              <a:cxnSpLocks/>
              <a:endCxn id="176" idx="2"/>
            </p:cNvCxnSpPr>
            <p:nvPr/>
          </p:nvCxnSpPr>
          <p:spPr>
            <a:xfrm>
              <a:off x="3271482" y="2227664"/>
              <a:ext cx="2303333" cy="1821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2E7AB8BD-0982-4036-AAC7-BDCDB226A01D}"/>
                </a:ext>
              </a:extLst>
            </p:cNvPr>
            <p:cNvCxnSpPr>
              <a:cxnSpLocks/>
              <a:endCxn id="176" idx="2"/>
            </p:cNvCxnSpPr>
            <p:nvPr/>
          </p:nvCxnSpPr>
          <p:spPr>
            <a:xfrm flipV="1">
              <a:off x="3156213" y="4048920"/>
              <a:ext cx="2418602" cy="2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EAB993B-423A-49CD-A587-F7DCCA2FA15A}"/>
                </a:ext>
              </a:extLst>
            </p:cNvPr>
            <p:cNvCxnSpPr>
              <a:cxnSpLocks/>
              <a:endCxn id="175" idx="3"/>
            </p:cNvCxnSpPr>
            <p:nvPr/>
          </p:nvCxnSpPr>
          <p:spPr>
            <a:xfrm flipV="1">
              <a:off x="3205000" y="2698247"/>
              <a:ext cx="2398072" cy="1372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374B9C45-43A6-48B1-BF4D-29B999715D89}"/>
                </a:ext>
              </a:extLst>
            </p:cNvPr>
            <p:cNvCxnSpPr>
              <a:cxnSpLocks/>
              <a:endCxn id="174" idx="2"/>
            </p:cNvCxnSpPr>
            <p:nvPr/>
          </p:nvCxnSpPr>
          <p:spPr>
            <a:xfrm flipV="1">
              <a:off x="3197580" y="2246309"/>
              <a:ext cx="2369815" cy="18248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D9388179-144F-49DD-863C-8E33F1E4F3F8}"/>
                </a:ext>
              </a:extLst>
            </p:cNvPr>
            <p:cNvCxnSpPr>
              <a:cxnSpLocks/>
              <a:endCxn id="173" idx="2"/>
            </p:cNvCxnSpPr>
            <p:nvPr/>
          </p:nvCxnSpPr>
          <p:spPr>
            <a:xfrm flipV="1">
              <a:off x="3203540" y="1858692"/>
              <a:ext cx="2371276" cy="2212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C81CF1C5-FF2B-4693-B45D-8E6CA97CBE03}"/>
                </a:ext>
              </a:extLst>
            </p:cNvPr>
            <p:cNvCxnSpPr>
              <a:cxnSpLocks/>
              <a:endCxn id="173" idx="3"/>
            </p:cNvCxnSpPr>
            <p:nvPr/>
          </p:nvCxnSpPr>
          <p:spPr>
            <a:xfrm flipV="1">
              <a:off x="3288057" y="1930540"/>
              <a:ext cx="2315016" cy="7033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0CA8F7C0-65E0-4889-A784-3F589CDB979C}"/>
                </a:ext>
              </a:extLst>
            </p:cNvPr>
            <p:cNvCxnSpPr>
              <a:cxnSpLocks/>
              <a:endCxn id="174" idx="2"/>
            </p:cNvCxnSpPr>
            <p:nvPr/>
          </p:nvCxnSpPr>
          <p:spPr>
            <a:xfrm flipV="1">
              <a:off x="3336844" y="2246309"/>
              <a:ext cx="2230552" cy="3876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7764E334-ADAD-4EA8-A662-E9F0E90662F0}"/>
                </a:ext>
              </a:extLst>
            </p:cNvPr>
            <p:cNvCxnSpPr>
              <a:cxnSpLocks/>
            </p:cNvCxnSpPr>
            <p:nvPr/>
          </p:nvCxnSpPr>
          <p:spPr>
            <a:xfrm>
              <a:off x="3329424" y="2633924"/>
              <a:ext cx="21101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2DB1CFF-57D0-48A6-B67C-87152A15EE14}"/>
                </a:ext>
              </a:extLst>
            </p:cNvPr>
            <p:cNvCxnSpPr>
              <a:cxnSpLocks/>
              <a:endCxn id="176" idx="2"/>
            </p:cNvCxnSpPr>
            <p:nvPr/>
          </p:nvCxnSpPr>
          <p:spPr>
            <a:xfrm>
              <a:off x="3335383" y="2633923"/>
              <a:ext cx="2239433" cy="14149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83727EA3-2D75-4579-A51F-A9F35CCEB1DF}"/>
                    </a:ext>
                  </a:extLst>
                </p:cNvPr>
                <p:cNvSpPr/>
                <p:nvPr/>
              </p:nvSpPr>
              <p:spPr>
                <a:xfrm>
                  <a:off x="4142965" y="1306786"/>
                  <a:ext cx="864272" cy="6809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83727EA3-2D75-4579-A51F-A9F35CCEB1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965" y="1306786"/>
                  <a:ext cx="864272" cy="68097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A1BC0F67-F26E-487D-8817-98F2AF0CB8C9}"/>
                </a:ext>
              </a:extLst>
            </p:cNvPr>
            <p:cNvSpPr/>
            <p:nvPr/>
          </p:nvSpPr>
          <p:spPr>
            <a:xfrm>
              <a:off x="8753049" y="887056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9F087491-42BB-4414-BE8C-B730BB67AC67}"/>
                </a:ext>
              </a:extLst>
            </p:cNvPr>
            <p:cNvSpPr/>
            <p:nvPr/>
          </p:nvSpPr>
          <p:spPr>
            <a:xfrm>
              <a:off x="8745629" y="1274673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A1A70B1A-75AF-43A4-89CB-7D3266D4EADE}"/>
                </a:ext>
              </a:extLst>
            </p:cNvPr>
            <p:cNvSpPr/>
            <p:nvPr/>
          </p:nvSpPr>
          <p:spPr>
            <a:xfrm>
              <a:off x="8753049" y="1654763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E033D84B-D4A9-431D-8CEE-A7CEE14659CB}"/>
                </a:ext>
              </a:extLst>
            </p:cNvPr>
            <p:cNvSpPr/>
            <p:nvPr/>
          </p:nvSpPr>
          <p:spPr>
            <a:xfrm>
              <a:off x="8732603" y="4657532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04C8F43A-5F98-44A0-9D5E-367D8EFAC554}"/>
                </a:ext>
              </a:extLst>
            </p:cNvPr>
            <p:cNvSpPr/>
            <p:nvPr/>
          </p:nvSpPr>
          <p:spPr>
            <a:xfrm>
              <a:off x="8739062" y="2504914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542CA0FE-9FA1-484D-82A7-3D6472A0896C}"/>
                </a:ext>
              </a:extLst>
            </p:cNvPr>
            <p:cNvSpPr/>
            <p:nvPr/>
          </p:nvSpPr>
          <p:spPr>
            <a:xfrm>
              <a:off x="8739062" y="2753291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9FF3B81-1F7D-4C2E-B284-64DAF3E2A429}"/>
                </a:ext>
              </a:extLst>
            </p:cNvPr>
            <p:cNvSpPr/>
            <p:nvPr/>
          </p:nvSpPr>
          <p:spPr>
            <a:xfrm>
              <a:off x="8739062" y="3001667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60F6DB3C-09D6-41E5-8F90-ABA01A695916}"/>
                </a:ext>
              </a:extLst>
            </p:cNvPr>
            <p:cNvCxnSpPr>
              <a:cxnSpLocks/>
              <a:endCxn id="144" idx="2"/>
            </p:cNvCxnSpPr>
            <p:nvPr/>
          </p:nvCxnSpPr>
          <p:spPr>
            <a:xfrm flipV="1">
              <a:off x="5775181" y="988665"/>
              <a:ext cx="2977868" cy="842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2D40B1DC-D40D-4A9C-974B-5D49710971D3}"/>
                </a:ext>
              </a:extLst>
            </p:cNvPr>
            <p:cNvCxnSpPr>
              <a:cxnSpLocks/>
              <a:stCxn id="173" idx="6"/>
              <a:endCxn id="145" idx="2"/>
            </p:cNvCxnSpPr>
            <p:nvPr/>
          </p:nvCxnSpPr>
          <p:spPr>
            <a:xfrm flipV="1">
              <a:off x="5767761" y="1376282"/>
              <a:ext cx="2977868" cy="482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E83507F1-AE95-489D-8214-D87D3DC2DCD1}"/>
                </a:ext>
              </a:extLst>
            </p:cNvPr>
            <p:cNvCxnSpPr>
              <a:cxnSpLocks/>
              <a:stCxn id="173" idx="6"/>
              <a:endCxn id="146" idx="2"/>
            </p:cNvCxnSpPr>
            <p:nvPr/>
          </p:nvCxnSpPr>
          <p:spPr>
            <a:xfrm flipV="1">
              <a:off x="5767761" y="1756372"/>
              <a:ext cx="2985288" cy="1023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B27964C7-9B55-48FC-8110-5A97E53EA0DB}"/>
                </a:ext>
              </a:extLst>
            </p:cNvPr>
            <p:cNvCxnSpPr>
              <a:cxnSpLocks/>
              <a:stCxn id="173" idx="5"/>
              <a:endCxn id="147" idx="2"/>
            </p:cNvCxnSpPr>
            <p:nvPr/>
          </p:nvCxnSpPr>
          <p:spPr>
            <a:xfrm>
              <a:off x="5739505" y="1930540"/>
              <a:ext cx="2993098" cy="28286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6375AAF1-EA40-44A1-A68F-4E2DCD47129B}"/>
                </a:ext>
              </a:extLst>
            </p:cNvPr>
            <p:cNvCxnSpPr>
              <a:cxnSpLocks/>
              <a:stCxn id="174" idx="6"/>
              <a:endCxn id="147" idx="2"/>
            </p:cNvCxnSpPr>
            <p:nvPr/>
          </p:nvCxnSpPr>
          <p:spPr>
            <a:xfrm>
              <a:off x="5760341" y="2246309"/>
              <a:ext cx="2972262" cy="25128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E570DA85-F58A-4900-85E8-B75077647D49}"/>
                </a:ext>
              </a:extLst>
            </p:cNvPr>
            <p:cNvCxnSpPr>
              <a:cxnSpLocks/>
              <a:stCxn id="175" idx="6"/>
              <a:endCxn id="147" idx="2"/>
            </p:cNvCxnSpPr>
            <p:nvPr/>
          </p:nvCxnSpPr>
          <p:spPr>
            <a:xfrm>
              <a:off x="5767761" y="2626399"/>
              <a:ext cx="2964842" cy="21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CA9F49BB-32D8-48D6-AFE4-C291C42D76BC}"/>
                </a:ext>
              </a:extLst>
            </p:cNvPr>
            <p:cNvCxnSpPr>
              <a:cxnSpLocks/>
              <a:stCxn id="176" idx="6"/>
              <a:endCxn id="147" idx="2"/>
            </p:cNvCxnSpPr>
            <p:nvPr/>
          </p:nvCxnSpPr>
          <p:spPr>
            <a:xfrm>
              <a:off x="5767761" y="4048919"/>
              <a:ext cx="2964842" cy="710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E8DCAA99-DFE1-4A37-B838-7DB0F0B52B80}"/>
                </a:ext>
              </a:extLst>
            </p:cNvPr>
            <p:cNvCxnSpPr>
              <a:cxnSpLocks/>
              <a:stCxn id="174" idx="6"/>
              <a:endCxn id="144" idx="2"/>
            </p:cNvCxnSpPr>
            <p:nvPr/>
          </p:nvCxnSpPr>
          <p:spPr>
            <a:xfrm flipV="1">
              <a:off x="5760341" y="988665"/>
              <a:ext cx="2992708" cy="12576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7DC4873F-3BE2-4501-9790-BAA604FD6EC2}"/>
                </a:ext>
              </a:extLst>
            </p:cNvPr>
            <p:cNvCxnSpPr>
              <a:cxnSpLocks/>
              <a:stCxn id="174" idx="6"/>
              <a:endCxn id="145" idx="2"/>
            </p:cNvCxnSpPr>
            <p:nvPr/>
          </p:nvCxnSpPr>
          <p:spPr>
            <a:xfrm flipV="1">
              <a:off x="5760341" y="1376282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188B28BE-E1CC-490E-89A6-94511F7E66EB}"/>
                </a:ext>
              </a:extLst>
            </p:cNvPr>
            <p:cNvCxnSpPr>
              <a:cxnSpLocks/>
              <a:stCxn id="174" idx="6"/>
              <a:endCxn id="146" idx="2"/>
            </p:cNvCxnSpPr>
            <p:nvPr/>
          </p:nvCxnSpPr>
          <p:spPr>
            <a:xfrm flipV="1">
              <a:off x="5760341" y="1756372"/>
              <a:ext cx="2992708" cy="489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7BF3A2CF-08D5-41C4-9028-7735CFAE3CA0}"/>
                </a:ext>
              </a:extLst>
            </p:cNvPr>
            <p:cNvCxnSpPr>
              <a:cxnSpLocks/>
              <a:endCxn id="144" idx="3"/>
            </p:cNvCxnSpPr>
            <p:nvPr/>
          </p:nvCxnSpPr>
          <p:spPr>
            <a:xfrm flipV="1">
              <a:off x="5747315" y="1060513"/>
              <a:ext cx="3033990" cy="1561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C26A59CE-F6E3-463C-82C1-D56658579E5F}"/>
                </a:ext>
              </a:extLst>
            </p:cNvPr>
            <p:cNvCxnSpPr>
              <a:cxnSpLocks/>
              <a:stCxn id="175" idx="6"/>
            </p:cNvCxnSpPr>
            <p:nvPr/>
          </p:nvCxnSpPr>
          <p:spPr>
            <a:xfrm flipV="1">
              <a:off x="5767761" y="1463367"/>
              <a:ext cx="2902413" cy="11630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E7B1CA2E-C0EC-43FD-8A0F-55B87E6EA92A}"/>
                </a:ext>
              </a:extLst>
            </p:cNvPr>
            <p:cNvCxnSpPr>
              <a:cxnSpLocks/>
              <a:stCxn id="175" idx="6"/>
              <a:endCxn id="146" idx="2"/>
            </p:cNvCxnSpPr>
            <p:nvPr/>
          </p:nvCxnSpPr>
          <p:spPr>
            <a:xfrm flipV="1">
              <a:off x="5767761" y="1756372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7EC8C206-58D0-4A96-8101-883DE362A22C}"/>
                </a:ext>
              </a:extLst>
            </p:cNvPr>
            <p:cNvCxnSpPr>
              <a:cxnSpLocks/>
              <a:stCxn id="176" idx="7"/>
              <a:endCxn id="146" idx="3"/>
            </p:cNvCxnSpPr>
            <p:nvPr/>
          </p:nvCxnSpPr>
          <p:spPr>
            <a:xfrm flipV="1">
              <a:off x="5739505" y="1828220"/>
              <a:ext cx="3041800" cy="21488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B4C4664E-6AEE-427A-A65D-9FB363890CB8}"/>
                </a:ext>
              </a:extLst>
            </p:cNvPr>
            <p:cNvCxnSpPr>
              <a:cxnSpLocks/>
              <a:stCxn id="176" idx="7"/>
            </p:cNvCxnSpPr>
            <p:nvPr/>
          </p:nvCxnSpPr>
          <p:spPr>
            <a:xfrm flipV="1">
              <a:off x="5739505" y="1406045"/>
              <a:ext cx="3067464" cy="2571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1CD404C1-4F76-460E-8F00-02A160EB5C73}"/>
                </a:ext>
              </a:extLst>
            </p:cNvPr>
            <p:cNvCxnSpPr>
              <a:cxnSpLocks/>
              <a:stCxn id="176" idx="7"/>
            </p:cNvCxnSpPr>
            <p:nvPr/>
          </p:nvCxnSpPr>
          <p:spPr>
            <a:xfrm flipV="1">
              <a:off x="5739505" y="1042879"/>
              <a:ext cx="3020928" cy="29341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74FA0C91-2BD9-441F-9007-A196C5EB0BDA}"/>
                    </a:ext>
                  </a:extLst>
                </p:cNvPr>
                <p:cNvSpPr/>
                <p:nvPr/>
              </p:nvSpPr>
              <p:spPr>
                <a:xfrm>
                  <a:off x="6822435" y="852236"/>
                  <a:ext cx="742910" cy="6809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74FA0C91-2BD9-441F-9007-A196C5EB0B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435" y="852236"/>
                  <a:ext cx="742910" cy="68097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74EBBC9-1777-4D20-8CDC-7228D449E672}"/>
                    </a:ext>
                  </a:extLst>
                </p:cNvPr>
                <p:cNvSpPr txBox="1"/>
                <p:nvPr/>
              </p:nvSpPr>
              <p:spPr>
                <a:xfrm>
                  <a:off x="5470788" y="4161470"/>
                  <a:ext cx="685498" cy="6809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74EBBC9-1777-4D20-8CDC-7228D449E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788" y="4161470"/>
                  <a:ext cx="685498" cy="68097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14ADA187-FBBF-4B35-9369-8044C5BDB8C3}"/>
                    </a:ext>
                  </a:extLst>
                </p:cNvPr>
                <p:cNvSpPr txBox="1"/>
                <p:nvPr/>
              </p:nvSpPr>
              <p:spPr>
                <a:xfrm>
                  <a:off x="9049077" y="771166"/>
                  <a:ext cx="514925" cy="5107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14ADA187-FBBF-4B35-9369-8044C5BDB8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9077" y="771166"/>
                  <a:ext cx="514925" cy="510731"/>
                </a:xfrm>
                <a:prstGeom prst="rect">
                  <a:avLst/>
                </a:prstGeom>
                <a:blipFill>
                  <a:blip r:embed="rId10"/>
                  <a:stretch>
                    <a:fillRect l="-22727" r="-4545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D96F79EC-C6C7-435F-8AB0-02A5224E676D}"/>
                    </a:ext>
                  </a:extLst>
                </p:cNvPr>
                <p:cNvSpPr txBox="1"/>
                <p:nvPr/>
              </p:nvSpPr>
              <p:spPr>
                <a:xfrm>
                  <a:off x="9028206" y="1144742"/>
                  <a:ext cx="524793" cy="5107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D96F79EC-C6C7-435F-8AB0-02A5224E67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8206" y="1144742"/>
                  <a:ext cx="524793" cy="510731"/>
                </a:xfrm>
                <a:prstGeom prst="rect">
                  <a:avLst/>
                </a:prstGeom>
                <a:blipFill>
                  <a:blip r:embed="rId11"/>
                  <a:stretch>
                    <a:fillRect l="-21739" r="-4348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02F176AE-CED0-4A2F-A5C1-4C649BF00BBD}"/>
                    </a:ext>
                  </a:extLst>
                </p:cNvPr>
                <p:cNvSpPr txBox="1"/>
                <p:nvPr/>
              </p:nvSpPr>
              <p:spPr>
                <a:xfrm>
                  <a:off x="9028206" y="1529781"/>
                  <a:ext cx="524793" cy="5107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02F176AE-CED0-4A2F-A5C1-4C649BF00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8206" y="1529781"/>
                  <a:ext cx="524793" cy="510731"/>
                </a:xfrm>
                <a:prstGeom prst="rect">
                  <a:avLst/>
                </a:prstGeom>
                <a:blipFill>
                  <a:blip r:embed="rId12"/>
                  <a:stretch>
                    <a:fillRect l="-21739" r="-4348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6F98DB0A-AABC-49A6-AD8F-BD70B07C7E5D}"/>
                    </a:ext>
                  </a:extLst>
                </p:cNvPr>
                <p:cNvSpPr txBox="1"/>
                <p:nvPr/>
              </p:nvSpPr>
              <p:spPr>
                <a:xfrm>
                  <a:off x="9001322" y="4588758"/>
                  <a:ext cx="965071" cy="5107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6F98DB0A-AABC-49A6-AD8F-BD70B07C7E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1322" y="4588758"/>
                  <a:ext cx="965071" cy="510731"/>
                </a:xfrm>
                <a:prstGeom prst="rect">
                  <a:avLst/>
                </a:prstGeom>
                <a:blipFill>
                  <a:blip r:embed="rId13"/>
                  <a:stretch>
                    <a:fillRect l="-9524" r="-2381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3D157631-5A45-440A-AFB1-6ADE3761FA46}"/>
                  </a:ext>
                </a:extLst>
              </p:cNvPr>
              <p:cNvSpPr/>
              <p:nvPr/>
            </p:nvSpPr>
            <p:spPr>
              <a:xfrm>
                <a:off x="95341" y="1275754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3D157631-5A45-440A-AFB1-6ADE3761FA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1275754"/>
                <a:ext cx="1003762" cy="367571"/>
              </a:xfrm>
              <a:prstGeom prst="rect">
                <a:avLst/>
              </a:prstGeom>
              <a:blipFill>
                <a:blip r:embed="rId14"/>
                <a:stretch>
                  <a:fillRect t="-12121" b="-3030"/>
                </a:stretch>
              </a:blipFill>
              <a:ln w="412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D48DE32B-50EE-4FA7-B8C1-313AF490729D}"/>
                  </a:ext>
                </a:extLst>
              </p:cNvPr>
              <p:cNvSpPr/>
              <p:nvPr/>
            </p:nvSpPr>
            <p:spPr>
              <a:xfrm>
                <a:off x="95341" y="2025985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D48DE32B-50EE-4FA7-B8C1-313AF49072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2025985"/>
                <a:ext cx="1003762" cy="367571"/>
              </a:xfrm>
              <a:prstGeom prst="rect">
                <a:avLst/>
              </a:prstGeom>
              <a:blipFill>
                <a:blip r:embed="rId15"/>
                <a:stretch>
                  <a:fillRect t="-15625" b="-3125"/>
                </a:stretch>
              </a:blipFill>
              <a:ln w="412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5D8A910A-CB3A-4076-8E5B-8B1E1D99A9CD}"/>
                  </a:ext>
                </a:extLst>
              </p:cNvPr>
              <p:cNvSpPr/>
              <p:nvPr/>
            </p:nvSpPr>
            <p:spPr>
              <a:xfrm>
                <a:off x="95341" y="2769622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5D8A910A-CB3A-4076-8E5B-8B1E1D99A9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2769622"/>
                <a:ext cx="1003762" cy="36757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41275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D3BB431-AB78-4992-A235-A404585B03B3}"/>
                  </a:ext>
                </a:extLst>
              </p:cNvPr>
              <p:cNvSpPr/>
              <p:nvPr/>
            </p:nvSpPr>
            <p:spPr>
              <a:xfrm>
                <a:off x="95341" y="3516841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D3BB431-AB78-4992-A235-A404585B0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3516841"/>
                <a:ext cx="1003762" cy="367571"/>
              </a:xfrm>
              <a:prstGeom prst="rect">
                <a:avLst/>
              </a:prstGeom>
              <a:blipFill>
                <a:blip r:embed="rId17"/>
                <a:stretch>
                  <a:fillRect t="-18750" b="-3125"/>
                </a:stretch>
              </a:blipFill>
              <a:ln w="412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F23042-9F9B-4D16-BAA9-75F25A8CE3FE}"/>
                  </a:ext>
                </a:extLst>
              </p:cNvPr>
              <p:cNvSpPr/>
              <p:nvPr/>
            </p:nvSpPr>
            <p:spPr>
              <a:xfrm>
                <a:off x="95341" y="4267072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5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AF23042-9F9B-4D16-BAA9-75F25A8CE3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4267072"/>
                <a:ext cx="1003762" cy="367571"/>
              </a:xfrm>
              <a:prstGeom prst="rect">
                <a:avLst/>
              </a:prstGeom>
              <a:blipFill>
                <a:blip r:embed="rId18"/>
                <a:stretch>
                  <a:fillRect t="-12121" b="-3030"/>
                </a:stretch>
              </a:blipFill>
              <a:ln w="412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Rectangle 111">
            <a:extLst>
              <a:ext uri="{FF2B5EF4-FFF2-40B4-BE49-F238E27FC236}">
                <a16:creationId xmlns:a16="http://schemas.microsoft.com/office/drawing/2014/main" id="{3F18FD2D-1646-46CC-AA6F-F16D277B2BC4}"/>
              </a:ext>
            </a:extLst>
          </p:cNvPr>
          <p:cNvSpPr/>
          <p:nvPr/>
        </p:nvSpPr>
        <p:spPr>
          <a:xfrm>
            <a:off x="1678884" y="2513628"/>
            <a:ext cx="1003762" cy="714553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Average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Word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Vectors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49089F0-7BC0-4F6E-92A1-3B7BB43588FD}"/>
              </a:ext>
            </a:extLst>
          </p:cNvPr>
          <p:cNvCxnSpPr>
            <a:cxnSpLocks/>
          </p:cNvCxnSpPr>
          <p:nvPr/>
        </p:nvCxnSpPr>
        <p:spPr>
          <a:xfrm>
            <a:off x="1105367" y="1460458"/>
            <a:ext cx="558661" cy="1277642"/>
          </a:xfrm>
          <a:prstGeom prst="straightConnector1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11581C1-4328-468B-B744-8B1302EF0BD1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1114346" y="2206473"/>
            <a:ext cx="564538" cy="664431"/>
          </a:xfrm>
          <a:prstGeom prst="straightConnector1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DB5877E-C368-4683-BFBA-436544EF53A5}"/>
              </a:ext>
            </a:extLst>
          </p:cNvPr>
          <p:cNvCxnSpPr>
            <a:cxnSpLocks/>
            <a:stCxn id="111" idx="3"/>
          </p:cNvCxnSpPr>
          <p:nvPr/>
        </p:nvCxnSpPr>
        <p:spPr>
          <a:xfrm flipV="1">
            <a:off x="1099103" y="3128194"/>
            <a:ext cx="564925" cy="1322663"/>
          </a:xfrm>
          <a:prstGeom prst="straightConnector1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A6C5051-4EE9-4ED1-BED2-A8E349CC67ED}"/>
              </a:ext>
            </a:extLst>
          </p:cNvPr>
          <p:cNvCxnSpPr>
            <a:cxnSpLocks/>
          </p:cNvCxnSpPr>
          <p:nvPr/>
        </p:nvCxnSpPr>
        <p:spPr>
          <a:xfrm flipV="1">
            <a:off x="1116755" y="3038478"/>
            <a:ext cx="562128" cy="682415"/>
          </a:xfrm>
          <a:prstGeom prst="straightConnector1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F1B63D7-F7DB-407E-BE4D-E4C22C98998A}"/>
              </a:ext>
            </a:extLst>
          </p:cNvPr>
          <p:cNvCxnSpPr>
            <a:cxnSpLocks/>
          </p:cNvCxnSpPr>
          <p:nvPr/>
        </p:nvCxnSpPr>
        <p:spPr>
          <a:xfrm>
            <a:off x="2696124" y="2864906"/>
            <a:ext cx="529616" cy="5998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Left Brace 117">
            <a:extLst>
              <a:ext uri="{FF2B5EF4-FFF2-40B4-BE49-F238E27FC236}">
                <a16:creationId xmlns:a16="http://schemas.microsoft.com/office/drawing/2014/main" id="{9AC6A170-CFCA-4057-A430-48E81DEC328D}"/>
              </a:ext>
            </a:extLst>
          </p:cNvPr>
          <p:cNvSpPr/>
          <p:nvPr/>
        </p:nvSpPr>
        <p:spPr>
          <a:xfrm>
            <a:off x="3020067" y="2080366"/>
            <a:ext cx="452327" cy="1570460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A7579CE-CDED-4567-94C7-05F76D9D8510}"/>
              </a:ext>
            </a:extLst>
          </p:cNvPr>
          <p:cNvSpPr/>
          <p:nvPr/>
        </p:nvSpPr>
        <p:spPr>
          <a:xfrm rot="5400000">
            <a:off x="6516548" y="2696009"/>
            <a:ext cx="2421744" cy="29815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Softmax</a:t>
            </a:r>
            <a:endParaRPr lang="en-US" dirty="0"/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1A0204B6-B006-496D-B981-3221DAED4C42}"/>
              </a:ext>
            </a:extLst>
          </p:cNvPr>
          <p:cNvSpPr/>
          <p:nvPr/>
        </p:nvSpPr>
        <p:spPr>
          <a:xfrm>
            <a:off x="7232278" y="2696569"/>
            <a:ext cx="226002" cy="36823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567040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73833B9-42BF-42F1-8818-33D67E791D8C}"/>
              </a:ext>
            </a:extLst>
          </p:cNvPr>
          <p:cNvGrpSpPr/>
          <p:nvPr/>
        </p:nvGrpSpPr>
        <p:grpSpPr>
          <a:xfrm>
            <a:off x="908792" y="-1571384"/>
            <a:ext cx="7662257" cy="5746693"/>
            <a:chOff x="1376057" y="-482869"/>
            <a:chExt cx="10216342" cy="7662257"/>
          </a:xfrm>
        </p:grpSpPr>
        <p:pic>
          <p:nvPicPr>
            <p:cNvPr id="2050" name="Picture 2" descr="Related image">
              <a:extLst>
                <a:ext uri="{FF2B5EF4-FFF2-40B4-BE49-F238E27FC236}">
                  <a16:creationId xmlns:a16="http://schemas.microsoft.com/office/drawing/2014/main" id="{A62E6FF2-7FC1-49EE-B40A-625545193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57" y="-482869"/>
              <a:ext cx="10216342" cy="7662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C94C70E-F02A-4A70-B588-9AD8AB9C1042}"/>
                </a:ext>
              </a:extLst>
            </p:cNvPr>
            <p:cNvGrpSpPr/>
            <p:nvPr/>
          </p:nvGrpSpPr>
          <p:grpSpPr>
            <a:xfrm>
              <a:off x="1910081" y="3501053"/>
              <a:ext cx="6832446" cy="422611"/>
              <a:chOff x="1910081" y="3501053"/>
              <a:chExt cx="6832446" cy="42261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561EF99-08CD-41FA-B49C-0C0F0DF7F746}"/>
                  </a:ext>
                </a:extLst>
              </p:cNvPr>
              <p:cNvSpPr/>
              <p:nvPr/>
            </p:nvSpPr>
            <p:spPr>
              <a:xfrm>
                <a:off x="1910081" y="3501893"/>
                <a:ext cx="1022466" cy="407323"/>
              </a:xfrm>
              <a:prstGeom prst="rect">
                <a:avLst/>
              </a:prstGeom>
              <a:solidFill>
                <a:srgbClr val="00B050">
                  <a:alpha val="4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0B6154E-D44C-4AAD-880A-523951558F30}"/>
                  </a:ext>
                </a:extLst>
              </p:cNvPr>
              <p:cNvSpPr/>
              <p:nvPr/>
            </p:nvSpPr>
            <p:spPr>
              <a:xfrm>
                <a:off x="2976730" y="3502813"/>
                <a:ext cx="656705" cy="407323"/>
              </a:xfrm>
              <a:prstGeom prst="rect">
                <a:avLst/>
              </a:prstGeom>
              <a:solidFill>
                <a:srgbClr val="00B050">
                  <a:alpha val="4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57D85A3-1E2E-4D94-BD3E-8EE66F8FC684}"/>
                  </a:ext>
                </a:extLst>
              </p:cNvPr>
              <p:cNvSpPr/>
              <p:nvPr/>
            </p:nvSpPr>
            <p:spPr>
              <a:xfrm>
                <a:off x="3656227" y="3501053"/>
                <a:ext cx="876993" cy="407323"/>
              </a:xfrm>
              <a:prstGeom prst="rect">
                <a:avLst/>
              </a:prstGeom>
              <a:solidFill>
                <a:srgbClr val="00B050">
                  <a:alpha val="4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01AA171-1CFB-4860-874C-9D5B450C1D30}"/>
                  </a:ext>
                </a:extLst>
              </p:cNvPr>
              <p:cNvSpPr/>
              <p:nvPr/>
            </p:nvSpPr>
            <p:spPr>
              <a:xfrm>
                <a:off x="5573993" y="3502813"/>
                <a:ext cx="1269077" cy="407323"/>
              </a:xfrm>
              <a:prstGeom prst="rect">
                <a:avLst/>
              </a:prstGeom>
              <a:solidFill>
                <a:srgbClr val="00B050">
                  <a:alpha val="4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0677D5E-E01A-41B1-A922-4AB5F17F3B3E}"/>
                  </a:ext>
                </a:extLst>
              </p:cNvPr>
              <p:cNvSpPr/>
              <p:nvPr/>
            </p:nvSpPr>
            <p:spPr>
              <a:xfrm>
                <a:off x="6880847" y="3501893"/>
                <a:ext cx="1179021" cy="407323"/>
              </a:xfrm>
              <a:prstGeom prst="rect">
                <a:avLst/>
              </a:prstGeom>
              <a:solidFill>
                <a:srgbClr val="00B050">
                  <a:alpha val="4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6723A38-642F-4162-A898-8A3916E56E3D}"/>
                  </a:ext>
                </a:extLst>
              </p:cNvPr>
              <p:cNvSpPr/>
              <p:nvPr/>
            </p:nvSpPr>
            <p:spPr>
              <a:xfrm>
                <a:off x="8119073" y="3502813"/>
                <a:ext cx="623454" cy="407323"/>
              </a:xfrm>
              <a:prstGeom prst="rect">
                <a:avLst/>
              </a:prstGeom>
              <a:solidFill>
                <a:srgbClr val="00B050">
                  <a:alpha val="4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C5BB739-CA68-495E-9B8C-7E9DADA2E8E4}"/>
                  </a:ext>
                </a:extLst>
              </p:cNvPr>
              <p:cNvSpPr/>
              <p:nvPr/>
            </p:nvSpPr>
            <p:spPr>
              <a:xfrm>
                <a:off x="4631009" y="3516341"/>
                <a:ext cx="876993" cy="407323"/>
              </a:xfrm>
              <a:prstGeom prst="rect">
                <a:avLst/>
              </a:prstGeom>
              <a:solidFill>
                <a:srgbClr val="FFFF00">
                  <a:alpha val="44000"/>
                </a:srgbClr>
              </a:solidFill>
              <a:ln w="41275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13182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73833B9-42BF-42F1-8818-33D67E791D8C}"/>
              </a:ext>
            </a:extLst>
          </p:cNvPr>
          <p:cNvGrpSpPr/>
          <p:nvPr/>
        </p:nvGrpSpPr>
        <p:grpSpPr>
          <a:xfrm>
            <a:off x="857905" y="-1774881"/>
            <a:ext cx="7662257" cy="5746693"/>
            <a:chOff x="1376057" y="-482869"/>
            <a:chExt cx="10216342" cy="7662257"/>
          </a:xfrm>
        </p:grpSpPr>
        <p:pic>
          <p:nvPicPr>
            <p:cNvPr id="2050" name="Picture 2" descr="Related image">
              <a:extLst>
                <a:ext uri="{FF2B5EF4-FFF2-40B4-BE49-F238E27FC236}">
                  <a16:creationId xmlns:a16="http://schemas.microsoft.com/office/drawing/2014/main" id="{A62E6FF2-7FC1-49EE-B40A-625545193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57" y="-482869"/>
              <a:ext cx="10216342" cy="7662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C94C70E-F02A-4A70-B588-9AD8AB9C1042}"/>
                </a:ext>
              </a:extLst>
            </p:cNvPr>
            <p:cNvGrpSpPr/>
            <p:nvPr/>
          </p:nvGrpSpPr>
          <p:grpSpPr>
            <a:xfrm>
              <a:off x="1910081" y="3501053"/>
              <a:ext cx="6832446" cy="422611"/>
              <a:chOff x="1910081" y="3501053"/>
              <a:chExt cx="6832446" cy="42261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561EF99-08CD-41FA-B49C-0C0F0DF7F746}"/>
                  </a:ext>
                </a:extLst>
              </p:cNvPr>
              <p:cNvSpPr/>
              <p:nvPr/>
            </p:nvSpPr>
            <p:spPr>
              <a:xfrm>
                <a:off x="1910081" y="3501893"/>
                <a:ext cx="1022466" cy="407323"/>
              </a:xfrm>
              <a:prstGeom prst="rect">
                <a:avLst/>
              </a:prstGeom>
              <a:solidFill>
                <a:srgbClr val="00B050">
                  <a:alpha val="4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0B6154E-D44C-4AAD-880A-523951558F30}"/>
                  </a:ext>
                </a:extLst>
              </p:cNvPr>
              <p:cNvSpPr/>
              <p:nvPr/>
            </p:nvSpPr>
            <p:spPr>
              <a:xfrm>
                <a:off x="2976730" y="3502813"/>
                <a:ext cx="656705" cy="407323"/>
              </a:xfrm>
              <a:prstGeom prst="rect">
                <a:avLst/>
              </a:prstGeom>
              <a:solidFill>
                <a:srgbClr val="00B050">
                  <a:alpha val="4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57D85A3-1E2E-4D94-BD3E-8EE66F8FC684}"/>
                  </a:ext>
                </a:extLst>
              </p:cNvPr>
              <p:cNvSpPr/>
              <p:nvPr/>
            </p:nvSpPr>
            <p:spPr>
              <a:xfrm>
                <a:off x="3656227" y="3501053"/>
                <a:ext cx="876993" cy="407323"/>
              </a:xfrm>
              <a:prstGeom prst="rect">
                <a:avLst/>
              </a:prstGeom>
              <a:solidFill>
                <a:srgbClr val="00B050">
                  <a:alpha val="4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01AA171-1CFB-4860-874C-9D5B450C1D30}"/>
                  </a:ext>
                </a:extLst>
              </p:cNvPr>
              <p:cNvSpPr/>
              <p:nvPr/>
            </p:nvSpPr>
            <p:spPr>
              <a:xfrm>
                <a:off x="5573993" y="3502813"/>
                <a:ext cx="1269077" cy="407323"/>
              </a:xfrm>
              <a:prstGeom prst="rect">
                <a:avLst/>
              </a:prstGeom>
              <a:solidFill>
                <a:srgbClr val="00B050">
                  <a:alpha val="4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0677D5E-E01A-41B1-A922-4AB5F17F3B3E}"/>
                  </a:ext>
                </a:extLst>
              </p:cNvPr>
              <p:cNvSpPr/>
              <p:nvPr/>
            </p:nvSpPr>
            <p:spPr>
              <a:xfrm>
                <a:off x="6880847" y="3501893"/>
                <a:ext cx="1179021" cy="407323"/>
              </a:xfrm>
              <a:prstGeom prst="rect">
                <a:avLst/>
              </a:prstGeom>
              <a:solidFill>
                <a:srgbClr val="00B050">
                  <a:alpha val="4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6723A38-642F-4162-A898-8A3916E56E3D}"/>
                  </a:ext>
                </a:extLst>
              </p:cNvPr>
              <p:cNvSpPr/>
              <p:nvPr/>
            </p:nvSpPr>
            <p:spPr>
              <a:xfrm>
                <a:off x="8119073" y="3502813"/>
                <a:ext cx="623454" cy="407323"/>
              </a:xfrm>
              <a:prstGeom prst="rect">
                <a:avLst/>
              </a:prstGeom>
              <a:solidFill>
                <a:srgbClr val="00B050">
                  <a:alpha val="4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C5BB739-CA68-495E-9B8C-7E9DADA2E8E4}"/>
                  </a:ext>
                </a:extLst>
              </p:cNvPr>
              <p:cNvSpPr/>
              <p:nvPr/>
            </p:nvSpPr>
            <p:spPr>
              <a:xfrm>
                <a:off x="4631009" y="3516341"/>
                <a:ext cx="876993" cy="407323"/>
              </a:xfrm>
              <a:prstGeom prst="rect">
                <a:avLst/>
              </a:prstGeom>
              <a:solidFill>
                <a:srgbClr val="FFFF00">
                  <a:alpha val="44000"/>
                </a:srgbClr>
              </a:solidFill>
              <a:ln w="41275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47DEE7-3244-4157-B226-7FA32FC4C5D9}"/>
              </a:ext>
            </a:extLst>
          </p:cNvPr>
          <p:cNvGrpSpPr/>
          <p:nvPr/>
        </p:nvGrpSpPr>
        <p:grpSpPr>
          <a:xfrm>
            <a:off x="3688222" y="2826675"/>
            <a:ext cx="3518197" cy="1904028"/>
            <a:chOff x="2481587" y="771166"/>
            <a:chExt cx="7733497" cy="420619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B17B7ED-E069-411E-BB28-32B57E50E70D}"/>
                </a:ext>
              </a:extLst>
            </p:cNvPr>
            <p:cNvGrpSpPr/>
            <p:nvPr/>
          </p:nvGrpSpPr>
          <p:grpSpPr>
            <a:xfrm>
              <a:off x="2939274" y="1757083"/>
              <a:ext cx="200365" cy="2393445"/>
              <a:chOff x="3578090" y="4389909"/>
              <a:chExt cx="178903" cy="2107097"/>
            </a:xfrm>
          </p:grpSpPr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95D2F970-9B51-42CC-8352-7FEBBE91C2D5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3" name="Flowchart: Connector 72">
                <a:extLst>
                  <a:ext uri="{FF2B5EF4-FFF2-40B4-BE49-F238E27FC236}">
                    <a16:creationId xmlns:a16="http://schemas.microsoft.com/office/drawing/2014/main" id="{778B7557-063C-4E4E-A62F-50FF76EE42E8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5D70A670-1734-4FEE-B6C0-0026435CC3F3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F20A95DC-D321-49CB-A98F-3219A2AD9B20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6" name="Flowchart: Connector 75">
                <a:extLst>
                  <a:ext uri="{FF2B5EF4-FFF2-40B4-BE49-F238E27FC236}">
                    <a16:creationId xmlns:a16="http://schemas.microsoft.com/office/drawing/2014/main" id="{9A4ADF4A-C7BF-4B37-BEB9-2E94EE2CBE7D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7" name="Flowchart: Connector 76">
                <a:extLst>
                  <a:ext uri="{FF2B5EF4-FFF2-40B4-BE49-F238E27FC236}">
                    <a16:creationId xmlns:a16="http://schemas.microsoft.com/office/drawing/2014/main" id="{257AD393-B6D9-4B4F-A143-CE3ACBB4DB3F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8" name="Flowchart: Connector 77">
                <a:extLst>
                  <a:ext uri="{FF2B5EF4-FFF2-40B4-BE49-F238E27FC236}">
                    <a16:creationId xmlns:a16="http://schemas.microsoft.com/office/drawing/2014/main" id="{A12F6A0A-FB68-4DE4-872E-5F11ACCA8CE4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90C2396-B08D-4A44-945D-6EBB7C9797F9}"/>
                    </a:ext>
                  </a:extLst>
                </p:cNvPr>
                <p:cNvSpPr txBox="1"/>
                <p:nvPr/>
              </p:nvSpPr>
              <p:spPr>
                <a:xfrm>
                  <a:off x="2491026" y="1724192"/>
                  <a:ext cx="456805" cy="4589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90C2396-B08D-4A44-945D-6EBB7C979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1026" y="1724192"/>
                  <a:ext cx="456805" cy="458939"/>
                </a:xfrm>
                <a:prstGeom prst="rect">
                  <a:avLst/>
                </a:prstGeom>
                <a:blipFill>
                  <a:blip r:embed="rId4"/>
                  <a:stretch>
                    <a:fillRect l="-17647" r="-5882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6EC4924-1EAB-45C9-A685-90198F91CD55}"/>
                    </a:ext>
                  </a:extLst>
                </p:cNvPr>
                <p:cNvSpPr txBox="1"/>
                <p:nvPr/>
              </p:nvSpPr>
              <p:spPr>
                <a:xfrm>
                  <a:off x="2481587" y="2108046"/>
                  <a:ext cx="465683" cy="4589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6EC4924-1EAB-45C9-A685-90198F91CD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1587" y="2108046"/>
                  <a:ext cx="465683" cy="458939"/>
                </a:xfrm>
                <a:prstGeom prst="rect">
                  <a:avLst/>
                </a:prstGeom>
                <a:blipFill>
                  <a:blip r:embed="rId5"/>
                  <a:stretch>
                    <a:fillRect l="-11111" r="-555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CB19B8-2795-4B4A-8B39-E41328C3CB6B}"/>
                    </a:ext>
                  </a:extLst>
                </p:cNvPr>
                <p:cNvSpPr txBox="1"/>
                <p:nvPr/>
              </p:nvSpPr>
              <p:spPr>
                <a:xfrm>
                  <a:off x="2510528" y="3910656"/>
                  <a:ext cx="569136" cy="4589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DCB19B8-2795-4B4A-8B39-E41328C3C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0528" y="3910656"/>
                  <a:ext cx="569136" cy="458939"/>
                </a:xfrm>
                <a:prstGeom prst="rect">
                  <a:avLst/>
                </a:prstGeom>
                <a:blipFill>
                  <a:blip r:embed="rId6"/>
                  <a:stretch>
                    <a:fillRect l="-9091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BBCD088-D814-40F1-9ADA-4FAA07736AE4}"/>
                    </a:ext>
                  </a:extLst>
                </p:cNvPr>
                <p:cNvSpPr txBox="1"/>
                <p:nvPr/>
              </p:nvSpPr>
              <p:spPr>
                <a:xfrm>
                  <a:off x="2481587" y="2502873"/>
                  <a:ext cx="465683" cy="4589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BBCD088-D814-40F1-9ADA-4FAA07736A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1587" y="2502873"/>
                  <a:ext cx="465683" cy="458939"/>
                </a:xfrm>
                <a:prstGeom prst="rect">
                  <a:avLst/>
                </a:prstGeom>
                <a:blipFill>
                  <a:blip r:embed="rId7"/>
                  <a:stretch>
                    <a:fillRect l="-11111" r="-555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E7C35A7-D663-4A62-95FF-B17BE6B61AFF}"/>
                </a:ext>
              </a:extLst>
            </p:cNvPr>
            <p:cNvGrpSpPr/>
            <p:nvPr/>
          </p:nvGrpSpPr>
          <p:grpSpPr>
            <a:xfrm>
              <a:off x="5567396" y="1757083"/>
              <a:ext cx="200365" cy="2393445"/>
              <a:chOff x="3578090" y="4389909"/>
              <a:chExt cx="178903" cy="2107097"/>
            </a:xfrm>
          </p:grpSpPr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37CF8969-8B31-4CA6-9670-7FAD5012D79F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23DFA56E-DCB8-4273-B4ED-7E093E05C78E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F6479377-2CAF-483C-91D7-88E66414D35F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E7316FDB-24E9-4660-9701-56DC13F77421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7AC12A19-AE05-4423-BF30-938D925296BF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0" name="Flowchart: Connector 69">
                <a:extLst>
                  <a:ext uri="{FF2B5EF4-FFF2-40B4-BE49-F238E27FC236}">
                    <a16:creationId xmlns:a16="http://schemas.microsoft.com/office/drawing/2014/main" id="{23C22084-B256-4A3A-BDDB-8A768EE3682F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31CE1338-B21B-4167-B6AE-19C7832F70B0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7228719-9C28-4B53-8057-B2A13B6600DE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>
              <a:off x="3288057" y="1858691"/>
              <a:ext cx="228675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20E2907-7867-446D-8BE2-9B04A171B520}"/>
                </a:ext>
              </a:extLst>
            </p:cNvPr>
            <p:cNvCxnSpPr>
              <a:cxnSpLocks/>
              <a:endCxn id="66" idx="2"/>
            </p:cNvCxnSpPr>
            <p:nvPr/>
          </p:nvCxnSpPr>
          <p:spPr>
            <a:xfrm>
              <a:off x="3336844" y="1858691"/>
              <a:ext cx="2230552" cy="3876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305CC28-1CDC-44BC-B46D-05902A84B1EE}"/>
                </a:ext>
              </a:extLst>
            </p:cNvPr>
            <p:cNvCxnSpPr>
              <a:cxnSpLocks/>
              <a:endCxn id="67" idx="2"/>
            </p:cNvCxnSpPr>
            <p:nvPr/>
          </p:nvCxnSpPr>
          <p:spPr>
            <a:xfrm>
              <a:off x="3329424" y="1858690"/>
              <a:ext cx="2245392" cy="7677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2322A2-4E11-44C5-90EA-55803A8D9C28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>
              <a:off x="3335383" y="1858689"/>
              <a:ext cx="2267689" cy="2118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AA6EE62-10DB-48DB-AED0-DEDD6389237E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3252380" y="1858692"/>
              <a:ext cx="2322435" cy="385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7F65BD5-A039-433A-8912-1F4F626ED4CA}"/>
                </a:ext>
              </a:extLst>
            </p:cNvPr>
            <p:cNvCxnSpPr>
              <a:cxnSpLocks/>
              <a:endCxn id="66" idx="2"/>
            </p:cNvCxnSpPr>
            <p:nvPr/>
          </p:nvCxnSpPr>
          <p:spPr>
            <a:xfrm>
              <a:off x="3301167" y="2244325"/>
              <a:ext cx="2266229" cy="19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5B689C4-7F33-4829-AEA4-F67D26B5AD00}"/>
                </a:ext>
              </a:extLst>
            </p:cNvPr>
            <p:cNvCxnSpPr>
              <a:cxnSpLocks/>
              <a:endCxn id="67" idx="2"/>
            </p:cNvCxnSpPr>
            <p:nvPr/>
          </p:nvCxnSpPr>
          <p:spPr>
            <a:xfrm>
              <a:off x="3293747" y="2244324"/>
              <a:ext cx="2281068" cy="3820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0243056-5B15-492A-900B-C7EE3B1ED574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3271482" y="2227664"/>
              <a:ext cx="2303333" cy="1821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5E4BB51-6743-4EB5-AA51-51F1A17D524C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 flipV="1">
              <a:off x="3156213" y="4048920"/>
              <a:ext cx="2418602" cy="2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8C6B4CB-47F3-45AB-A2DC-C5E29FFE64A7}"/>
                </a:ext>
              </a:extLst>
            </p:cNvPr>
            <p:cNvCxnSpPr>
              <a:cxnSpLocks/>
              <a:endCxn id="67" idx="3"/>
            </p:cNvCxnSpPr>
            <p:nvPr/>
          </p:nvCxnSpPr>
          <p:spPr>
            <a:xfrm flipV="1">
              <a:off x="3205000" y="2698247"/>
              <a:ext cx="2398072" cy="1372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4CEE4E-7BB7-4E86-A31D-0674F2E9B708}"/>
                </a:ext>
              </a:extLst>
            </p:cNvPr>
            <p:cNvCxnSpPr>
              <a:cxnSpLocks/>
              <a:endCxn id="66" idx="2"/>
            </p:cNvCxnSpPr>
            <p:nvPr/>
          </p:nvCxnSpPr>
          <p:spPr>
            <a:xfrm flipV="1">
              <a:off x="3197580" y="2246309"/>
              <a:ext cx="2369815" cy="18248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FD8C28B-1C93-4B86-B49F-E5E73374EA77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3203540" y="1858692"/>
              <a:ext cx="2371276" cy="2212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76FC9C5-2C56-4A34-BC85-A2B8A3C9DB26}"/>
                </a:ext>
              </a:extLst>
            </p:cNvPr>
            <p:cNvCxnSpPr>
              <a:cxnSpLocks/>
              <a:endCxn id="65" idx="3"/>
            </p:cNvCxnSpPr>
            <p:nvPr/>
          </p:nvCxnSpPr>
          <p:spPr>
            <a:xfrm flipV="1">
              <a:off x="3288057" y="1930540"/>
              <a:ext cx="2315016" cy="7033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3516B9B-360E-4CEC-B756-D5F23BB3D837}"/>
                </a:ext>
              </a:extLst>
            </p:cNvPr>
            <p:cNvCxnSpPr>
              <a:cxnSpLocks/>
              <a:endCxn id="66" idx="2"/>
            </p:cNvCxnSpPr>
            <p:nvPr/>
          </p:nvCxnSpPr>
          <p:spPr>
            <a:xfrm flipV="1">
              <a:off x="3336844" y="2246309"/>
              <a:ext cx="2230552" cy="3876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704F3AD-31FA-4003-A742-D3C4B5D7104A}"/>
                </a:ext>
              </a:extLst>
            </p:cNvPr>
            <p:cNvCxnSpPr>
              <a:cxnSpLocks/>
            </p:cNvCxnSpPr>
            <p:nvPr/>
          </p:nvCxnSpPr>
          <p:spPr>
            <a:xfrm>
              <a:off x="3329424" y="2633924"/>
              <a:ext cx="21101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6E667F3-CC99-456D-90A8-793F8309A714}"/>
                </a:ext>
              </a:extLst>
            </p:cNvPr>
            <p:cNvCxnSpPr>
              <a:cxnSpLocks/>
              <a:endCxn id="68" idx="2"/>
            </p:cNvCxnSpPr>
            <p:nvPr/>
          </p:nvCxnSpPr>
          <p:spPr>
            <a:xfrm>
              <a:off x="3335383" y="2633923"/>
              <a:ext cx="2239433" cy="14149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C9FAF7-2760-4100-8861-31F91F165ABC}"/>
                    </a:ext>
                  </a:extLst>
                </p:cNvPr>
                <p:cNvSpPr/>
                <p:nvPr/>
              </p:nvSpPr>
              <p:spPr>
                <a:xfrm>
                  <a:off x="4169107" y="1225906"/>
                  <a:ext cx="1024813" cy="8158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9DC9FAF7-2760-4100-8861-31F91F165A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107" y="1225906"/>
                  <a:ext cx="1024813" cy="8158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09853CF9-D76C-40DB-89A4-02F3939F1CCA}"/>
                </a:ext>
              </a:extLst>
            </p:cNvPr>
            <p:cNvSpPr/>
            <p:nvPr/>
          </p:nvSpPr>
          <p:spPr>
            <a:xfrm>
              <a:off x="8753049" y="887056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Flowchart: Connector 36">
              <a:extLst>
                <a:ext uri="{FF2B5EF4-FFF2-40B4-BE49-F238E27FC236}">
                  <a16:creationId xmlns:a16="http://schemas.microsoft.com/office/drawing/2014/main" id="{069B098C-805B-44D4-8DDE-7C26BFB4BCE8}"/>
                </a:ext>
              </a:extLst>
            </p:cNvPr>
            <p:cNvSpPr/>
            <p:nvPr/>
          </p:nvSpPr>
          <p:spPr>
            <a:xfrm>
              <a:off x="8745629" y="1274673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Flowchart: Connector 37">
              <a:extLst>
                <a:ext uri="{FF2B5EF4-FFF2-40B4-BE49-F238E27FC236}">
                  <a16:creationId xmlns:a16="http://schemas.microsoft.com/office/drawing/2014/main" id="{A0C7ACE8-E1E3-4EF5-9E32-5BEE0ADE28C5}"/>
                </a:ext>
              </a:extLst>
            </p:cNvPr>
            <p:cNvSpPr/>
            <p:nvPr/>
          </p:nvSpPr>
          <p:spPr>
            <a:xfrm>
              <a:off x="8753049" y="1654763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335AA088-5A79-4C90-8A9C-3F60B09B4661}"/>
                </a:ext>
              </a:extLst>
            </p:cNvPr>
            <p:cNvSpPr/>
            <p:nvPr/>
          </p:nvSpPr>
          <p:spPr>
            <a:xfrm>
              <a:off x="8732603" y="4657532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Flowchart: Connector 39">
              <a:extLst>
                <a:ext uri="{FF2B5EF4-FFF2-40B4-BE49-F238E27FC236}">
                  <a16:creationId xmlns:a16="http://schemas.microsoft.com/office/drawing/2014/main" id="{DD5AC3D8-7CD3-4EC4-8762-47F1DCF75AE9}"/>
                </a:ext>
              </a:extLst>
            </p:cNvPr>
            <p:cNvSpPr/>
            <p:nvPr/>
          </p:nvSpPr>
          <p:spPr>
            <a:xfrm>
              <a:off x="8739062" y="2504914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Flowchart: Connector 40">
              <a:extLst>
                <a:ext uri="{FF2B5EF4-FFF2-40B4-BE49-F238E27FC236}">
                  <a16:creationId xmlns:a16="http://schemas.microsoft.com/office/drawing/2014/main" id="{BCEA2A5F-CFE6-47E3-B7EC-44BA757311B6}"/>
                </a:ext>
              </a:extLst>
            </p:cNvPr>
            <p:cNvSpPr/>
            <p:nvPr/>
          </p:nvSpPr>
          <p:spPr>
            <a:xfrm>
              <a:off x="8739062" y="2753291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7676B1CC-4ED7-4FB5-8E6D-D6D72161CC04}"/>
                </a:ext>
              </a:extLst>
            </p:cNvPr>
            <p:cNvSpPr/>
            <p:nvPr/>
          </p:nvSpPr>
          <p:spPr>
            <a:xfrm>
              <a:off x="8739062" y="3001667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307D8C3-4E0F-4482-BA66-0795A138EF84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 flipV="1">
              <a:off x="5775181" y="988665"/>
              <a:ext cx="2977868" cy="842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3205D04-048F-4AED-8760-BF8396AC61CE}"/>
                </a:ext>
              </a:extLst>
            </p:cNvPr>
            <p:cNvCxnSpPr>
              <a:cxnSpLocks/>
              <a:stCxn id="65" idx="6"/>
              <a:endCxn id="37" idx="2"/>
            </p:cNvCxnSpPr>
            <p:nvPr/>
          </p:nvCxnSpPr>
          <p:spPr>
            <a:xfrm flipV="1">
              <a:off x="5767761" y="1376282"/>
              <a:ext cx="2977868" cy="482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77B6B6B-9A6C-4CC3-B850-9DCBAA07188F}"/>
                </a:ext>
              </a:extLst>
            </p:cNvPr>
            <p:cNvCxnSpPr>
              <a:cxnSpLocks/>
              <a:stCxn id="65" idx="6"/>
              <a:endCxn id="38" idx="2"/>
            </p:cNvCxnSpPr>
            <p:nvPr/>
          </p:nvCxnSpPr>
          <p:spPr>
            <a:xfrm flipV="1">
              <a:off x="5767761" y="1756372"/>
              <a:ext cx="2985288" cy="1023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BB672E0-6430-41A4-B761-451C29CAB935}"/>
                </a:ext>
              </a:extLst>
            </p:cNvPr>
            <p:cNvCxnSpPr>
              <a:cxnSpLocks/>
              <a:stCxn id="65" idx="5"/>
              <a:endCxn id="39" idx="2"/>
            </p:cNvCxnSpPr>
            <p:nvPr/>
          </p:nvCxnSpPr>
          <p:spPr>
            <a:xfrm>
              <a:off x="5739505" y="1930540"/>
              <a:ext cx="2993098" cy="28286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C072768-C6CD-47F7-BD91-564D29C38CA9}"/>
                </a:ext>
              </a:extLst>
            </p:cNvPr>
            <p:cNvCxnSpPr>
              <a:cxnSpLocks/>
              <a:stCxn id="66" idx="6"/>
              <a:endCxn id="39" idx="2"/>
            </p:cNvCxnSpPr>
            <p:nvPr/>
          </p:nvCxnSpPr>
          <p:spPr>
            <a:xfrm>
              <a:off x="5760341" y="2246309"/>
              <a:ext cx="2972262" cy="25128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2BD4FF2-A8A4-42E0-9C01-E041789EC41D}"/>
                </a:ext>
              </a:extLst>
            </p:cNvPr>
            <p:cNvCxnSpPr>
              <a:cxnSpLocks/>
              <a:stCxn id="67" idx="6"/>
              <a:endCxn id="39" idx="2"/>
            </p:cNvCxnSpPr>
            <p:nvPr/>
          </p:nvCxnSpPr>
          <p:spPr>
            <a:xfrm>
              <a:off x="5767761" y="2626399"/>
              <a:ext cx="2964842" cy="21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AA4767C-5FA0-427E-9203-0DC7196C7EE8}"/>
                </a:ext>
              </a:extLst>
            </p:cNvPr>
            <p:cNvCxnSpPr>
              <a:cxnSpLocks/>
              <a:stCxn id="68" idx="6"/>
              <a:endCxn id="39" idx="2"/>
            </p:cNvCxnSpPr>
            <p:nvPr/>
          </p:nvCxnSpPr>
          <p:spPr>
            <a:xfrm>
              <a:off x="5767761" y="4048919"/>
              <a:ext cx="2964842" cy="710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79742B0-FCA0-4DBE-B091-91E0D7BD172D}"/>
                </a:ext>
              </a:extLst>
            </p:cNvPr>
            <p:cNvCxnSpPr>
              <a:cxnSpLocks/>
              <a:stCxn id="66" idx="6"/>
              <a:endCxn id="36" idx="2"/>
            </p:cNvCxnSpPr>
            <p:nvPr/>
          </p:nvCxnSpPr>
          <p:spPr>
            <a:xfrm flipV="1">
              <a:off x="5760341" y="988665"/>
              <a:ext cx="2992708" cy="12576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0305FDE-6E40-4BC3-B609-D23DD95C3440}"/>
                </a:ext>
              </a:extLst>
            </p:cNvPr>
            <p:cNvCxnSpPr>
              <a:cxnSpLocks/>
              <a:stCxn id="66" idx="6"/>
              <a:endCxn id="37" idx="2"/>
            </p:cNvCxnSpPr>
            <p:nvPr/>
          </p:nvCxnSpPr>
          <p:spPr>
            <a:xfrm flipV="1">
              <a:off x="5760341" y="1376282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3B08B65-55AA-4312-8BDB-81762BEFDD12}"/>
                </a:ext>
              </a:extLst>
            </p:cNvPr>
            <p:cNvCxnSpPr>
              <a:cxnSpLocks/>
              <a:stCxn id="66" idx="6"/>
              <a:endCxn id="38" idx="2"/>
            </p:cNvCxnSpPr>
            <p:nvPr/>
          </p:nvCxnSpPr>
          <p:spPr>
            <a:xfrm flipV="1">
              <a:off x="5760341" y="1756372"/>
              <a:ext cx="2992708" cy="489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D47ECD1-A203-42E0-A55E-C0373A3D7033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5747315" y="1060513"/>
              <a:ext cx="3033990" cy="1561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000B4BC-86E3-4D62-986C-91900BD3FDEB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 flipV="1">
              <a:off x="5767761" y="1463367"/>
              <a:ext cx="2902413" cy="11630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D37384D-EC8C-4E97-BF1E-E26B3D6EAB11}"/>
                </a:ext>
              </a:extLst>
            </p:cNvPr>
            <p:cNvCxnSpPr>
              <a:cxnSpLocks/>
              <a:stCxn id="67" idx="6"/>
              <a:endCxn id="38" idx="2"/>
            </p:cNvCxnSpPr>
            <p:nvPr/>
          </p:nvCxnSpPr>
          <p:spPr>
            <a:xfrm flipV="1">
              <a:off x="5767761" y="1756372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FD63EE4-9C37-4DE7-B74A-3DD886C50A7A}"/>
                </a:ext>
              </a:extLst>
            </p:cNvPr>
            <p:cNvCxnSpPr>
              <a:cxnSpLocks/>
              <a:stCxn id="68" idx="7"/>
              <a:endCxn id="38" idx="3"/>
            </p:cNvCxnSpPr>
            <p:nvPr/>
          </p:nvCxnSpPr>
          <p:spPr>
            <a:xfrm flipV="1">
              <a:off x="5739505" y="1828220"/>
              <a:ext cx="3041800" cy="21488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4E83AD4-7E48-4AD9-88FE-CB7BF99C091F}"/>
                </a:ext>
              </a:extLst>
            </p:cNvPr>
            <p:cNvCxnSpPr>
              <a:cxnSpLocks/>
              <a:stCxn id="68" idx="7"/>
            </p:cNvCxnSpPr>
            <p:nvPr/>
          </p:nvCxnSpPr>
          <p:spPr>
            <a:xfrm flipV="1">
              <a:off x="5739505" y="1406045"/>
              <a:ext cx="3067464" cy="2571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5AE5E00-3A24-452D-B9E4-88C50BC1178C}"/>
                </a:ext>
              </a:extLst>
            </p:cNvPr>
            <p:cNvCxnSpPr>
              <a:cxnSpLocks/>
              <a:stCxn id="68" idx="7"/>
            </p:cNvCxnSpPr>
            <p:nvPr/>
          </p:nvCxnSpPr>
          <p:spPr>
            <a:xfrm flipV="1">
              <a:off x="5739505" y="1042879"/>
              <a:ext cx="3020928" cy="29341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031D40A0-0693-4E20-8328-D7559245580E}"/>
                    </a:ext>
                  </a:extLst>
                </p:cNvPr>
                <p:cNvSpPr/>
                <p:nvPr/>
              </p:nvSpPr>
              <p:spPr>
                <a:xfrm>
                  <a:off x="6823300" y="799619"/>
                  <a:ext cx="880908" cy="8158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031D40A0-0693-4E20-8328-D755924558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3300" y="799619"/>
                  <a:ext cx="880908" cy="8158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7041AF2-C557-42BC-90C8-344FCBE58700}"/>
                    </a:ext>
                  </a:extLst>
                </p:cNvPr>
                <p:cNvSpPr txBox="1"/>
                <p:nvPr/>
              </p:nvSpPr>
              <p:spPr>
                <a:xfrm>
                  <a:off x="5470788" y="4161471"/>
                  <a:ext cx="812831" cy="8158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D7041AF2-C557-42BC-90C8-344FCBE587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788" y="4161471"/>
                  <a:ext cx="812831" cy="81589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3CD25481-A9BD-43F8-9EC8-1D9C9722DADE}"/>
                    </a:ext>
                  </a:extLst>
                </p:cNvPr>
                <p:cNvSpPr txBox="1"/>
                <p:nvPr/>
              </p:nvSpPr>
              <p:spPr>
                <a:xfrm>
                  <a:off x="9049075" y="771166"/>
                  <a:ext cx="610574" cy="6119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3CD25481-A9BD-43F8-9EC8-1D9C9722DA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9075" y="771166"/>
                  <a:ext cx="610574" cy="611920"/>
                </a:xfrm>
                <a:prstGeom prst="rect">
                  <a:avLst/>
                </a:prstGeom>
                <a:blipFill>
                  <a:blip r:embed="rId11"/>
                  <a:stretch>
                    <a:fillRect l="-21739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6FA9850-DBEA-46D4-BB45-CF4AC5B0CCFB}"/>
                    </a:ext>
                  </a:extLst>
                </p:cNvPr>
                <p:cNvSpPr txBox="1"/>
                <p:nvPr/>
              </p:nvSpPr>
              <p:spPr>
                <a:xfrm>
                  <a:off x="9028206" y="1144741"/>
                  <a:ext cx="622274" cy="6119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6FA9850-DBEA-46D4-BB45-CF4AC5B0CC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8206" y="1144741"/>
                  <a:ext cx="622274" cy="611920"/>
                </a:xfrm>
                <a:prstGeom prst="rect">
                  <a:avLst/>
                </a:prstGeom>
                <a:blipFill>
                  <a:blip r:embed="rId12"/>
                  <a:stretch>
                    <a:fillRect l="-17391" r="-4348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A594372-0F87-46FC-9DC0-20EC0CF69905}"/>
                    </a:ext>
                  </a:extLst>
                </p:cNvPr>
                <p:cNvSpPr txBox="1"/>
                <p:nvPr/>
              </p:nvSpPr>
              <p:spPr>
                <a:xfrm>
                  <a:off x="9028206" y="1529782"/>
                  <a:ext cx="622274" cy="6119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A594372-0F87-46FC-9DC0-20EC0CF699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8206" y="1529782"/>
                  <a:ext cx="622274" cy="611920"/>
                </a:xfrm>
                <a:prstGeom prst="rect">
                  <a:avLst/>
                </a:prstGeom>
                <a:blipFill>
                  <a:blip r:embed="rId13"/>
                  <a:stretch>
                    <a:fillRect l="-17391" r="-4348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C1FFAB5-C3E0-41F4-B261-50E1A3D8648A}"/>
                    </a:ext>
                  </a:extLst>
                </p:cNvPr>
                <p:cNvSpPr txBox="1"/>
                <p:nvPr/>
              </p:nvSpPr>
              <p:spPr>
                <a:xfrm>
                  <a:off x="9070749" y="4356122"/>
                  <a:ext cx="1144335" cy="6119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C1FFAB5-C3E0-41F4-B261-50E1A3D864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0749" y="4356122"/>
                  <a:ext cx="1144335" cy="611920"/>
                </a:xfrm>
                <a:prstGeom prst="rect">
                  <a:avLst/>
                </a:prstGeom>
                <a:blipFill>
                  <a:blip r:embed="rId14"/>
                  <a:stretch>
                    <a:fillRect l="-9524" r="-2381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E55A947-8CB9-40FA-BE1E-9B70AAEDC10C}"/>
              </a:ext>
            </a:extLst>
          </p:cNvPr>
          <p:cNvSpPr/>
          <p:nvPr/>
        </p:nvSpPr>
        <p:spPr>
          <a:xfrm>
            <a:off x="427102" y="3024571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There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24EA376-4407-4961-8EB3-1D8A6959D561}"/>
              </a:ext>
            </a:extLst>
          </p:cNvPr>
          <p:cNvSpPr/>
          <p:nvPr/>
        </p:nvSpPr>
        <p:spPr>
          <a:xfrm>
            <a:off x="424903" y="3294870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Was 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9E812C-D38E-405B-AFF1-EF897CF5EBDC}"/>
              </a:ext>
            </a:extLst>
          </p:cNvPr>
          <p:cNvSpPr/>
          <p:nvPr/>
        </p:nvSpPr>
        <p:spPr>
          <a:xfrm>
            <a:off x="424903" y="3590244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Much 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F2DFD95-E241-4194-80C8-F47A08B590FE}"/>
              </a:ext>
            </a:extLst>
          </p:cNvPr>
          <p:cNvSpPr/>
          <p:nvPr/>
        </p:nvSpPr>
        <p:spPr>
          <a:xfrm>
            <a:off x="427102" y="3893913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Hanging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0218865-D908-454C-AC9A-45411A9E77B0}"/>
              </a:ext>
            </a:extLst>
          </p:cNvPr>
          <p:cNvSpPr/>
          <p:nvPr/>
        </p:nvSpPr>
        <p:spPr>
          <a:xfrm>
            <a:off x="424903" y="4164211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3ABFF24-2C40-4807-9CBC-A1611DBDE9E4}"/>
              </a:ext>
            </a:extLst>
          </p:cNvPr>
          <p:cNvSpPr/>
          <p:nvPr/>
        </p:nvSpPr>
        <p:spPr>
          <a:xfrm>
            <a:off x="424903" y="4459586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The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D4ED58C-023A-4C74-8F45-42DE5C913486}"/>
              </a:ext>
            </a:extLst>
          </p:cNvPr>
          <p:cNvSpPr/>
          <p:nvPr/>
        </p:nvSpPr>
        <p:spPr>
          <a:xfrm>
            <a:off x="1987744" y="3426521"/>
            <a:ext cx="1003762" cy="71455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Average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Word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Vectors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A54D9A9-1BC1-481B-A640-E36343516CD7}"/>
              </a:ext>
            </a:extLst>
          </p:cNvPr>
          <p:cNvSpPr/>
          <p:nvPr/>
        </p:nvSpPr>
        <p:spPr>
          <a:xfrm>
            <a:off x="7992913" y="3633720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Game</a:t>
            </a:r>
          </a:p>
        </p:txBody>
      </p:sp>
      <p:cxnSp>
        <p:nvCxnSpPr>
          <p:cNvPr id="2049" name="Straight Arrow Connector 2048">
            <a:extLst>
              <a:ext uri="{FF2B5EF4-FFF2-40B4-BE49-F238E27FC236}">
                <a16:creationId xmlns:a16="http://schemas.microsoft.com/office/drawing/2014/main" id="{D115F632-9F7C-418B-849F-3B68FC593FE9}"/>
              </a:ext>
            </a:extLst>
          </p:cNvPr>
          <p:cNvCxnSpPr>
            <a:stCxn id="11" idx="3"/>
          </p:cNvCxnSpPr>
          <p:nvPr/>
        </p:nvCxnSpPr>
        <p:spPr>
          <a:xfrm>
            <a:off x="1281233" y="3143263"/>
            <a:ext cx="706511" cy="397164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B339B15-BDD1-4C69-9932-E2CE6658103D}"/>
              </a:ext>
            </a:extLst>
          </p:cNvPr>
          <p:cNvCxnSpPr>
            <a:cxnSpLocks/>
          </p:cNvCxnSpPr>
          <p:nvPr/>
        </p:nvCxnSpPr>
        <p:spPr>
          <a:xfrm>
            <a:off x="1288642" y="3406504"/>
            <a:ext cx="686248" cy="232939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6CA9287-5B3E-4A57-848B-3FC3E40376C5}"/>
              </a:ext>
            </a:extLst>
          </p:cNvPr>
          <p:cNvCxnSpPr>
            <a:cxnSpLocks/>
          </p:cNvCxnSpPr>
          <p:nvPr/>
        </p:nvCxnSpPr>
        <p:spPr>
          <a:xfrm>
            <a:off x="1283944" y="3695982"/>
            <a:ext cx="682630" cy="16501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842BAD3-41FB-4E88-8330-32174CBF1698}"/>
              </a:ext>
            </a:extLst>
          </p:cNvPr>
          <p:cNvCxnSpPr>
            <a:cxnSpLocks/>
            <a:endCxn id="85" idx="1"/>
          </p:cNvCxnSpPr>
          <p:nvPr/>
        </p:nvCxnSpPr>
        <p:spPr>
          <a:xfrm flipV="1">
            <a:off x="1289549" y="3783798"/>
            <a:ext cx="698195" cy="218438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462B8F9-364B-40EF-A722-7DDB7DBD60A1}"/>
              </a:ext>
            </a:extLst>
          </p:cNvPr>
          <p:cNvCxnSpPr>
            <a:cxnSpLocks/>
          </p:cNvCxnSpPr>
          <p:nvPr/>
        </p:nvCxnSpPr>
        <p:spPr>
          <a:xfrm flipV="1">
            <a:off x="1296958" y="3922701"/>
            <a:ext cx="677932" cy="342775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93ABBE1-509D-480C-984E-6304ED4A949D}"/>
              </a:ext>
            </a:extLst>
          </p:cNvPr>
          <p:cNvCxnSpPr>
            <a:cxnSpLocks/>
          </p:cNvCxnSpPr>
          <p:nvPr/>
        </p:nvCxnSpPr>
        <p:spPr>
          <a:xfrm flipV="1">
            <a:off x="1292260" y="4063404"/>
            <a:ext cx="674314" cy="49155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08A3CE6-EFFD-4135-9792-02133FBA928F}"/>
              </a:ext>
            </a:extLst>
          </p:cNvPr>
          <p:cNvCxnSpPr>
            <a:cxnSpLocks/>
          </p:cNvCxnSpPr>
          <p:nvPr/>
        </p:nvCxnSpPr>
        <p:spPr>
          <a:xfrm>
            <a:off x="2974332" y="3778223"/>
            <a:ext cx="553477" cy="6878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2B015AE-D5BB-4E46-9029-900AD1E7228F}"/>
              </a:ext>
            </a:extLst>
          </p:cNvPr>
          <p:cNvCxnSpPr>
            <a:cxnSpLocks/>
          </p:cNvCxnSpPr>
          <p:nvPr/>
        </p:nvCxnSpPr>
        <p:spPr>
          <a:xfrm flipV="1">
            <a:off x="7603606" y="3767253"/>
            <a:ext cx="286991" cy="6878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2199D10-81FA-48B8-8CF7-012EAE81A453}"/>
              </a:ext>
            </a:extLst>
          </p:cNvPr>
          <p:cNvSpPr/>
          <p:nvPr/>
        </p:nvSpPr>
        <p:spPr>
          <a:xfrm rot="5400000">
            <a:off x="6589782" y="3618174"/>
            <a:ext cx="1548484" cy="29815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Softmax</a:t>
            </a:r>
            <a:endParaRPr lang="en-US" dirty="0"/>
          </a:p>
        </p:txBody>
      </p: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2578E1CE-E8D6-4DA9-B060-0914BC655D27}"/>
              </a:ext>
            </a:extLst>
          </p:cNvPr>
          <p:cNvSpPr/>
          <p:nvPr/>
        </p:nvSpPr>
        <p:spPr>
          <a:xfrm>
            <a:off x="6898441" y="3691442"/>
            <a:ext cx="226002" cy="2354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48963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BF9C0A5F-A59A-4409-8D21-60F0AF51AD18}"/>
              </a:ext>
            </a:extLst>
          </p:cNvPr>
          <p:cNvGrpSpPr/>
          <p:nvPr/>
        </p:nvGrpSpPr>
        <p:grpSpPr>
          <a:xfrm>
            <a:off x="3845656" y="2871202"/>
            <a:ext cx="3518197" cy="1904028"/>
            <a:chOff x="2481587" y="771166"/>
            <a:chExt cx="7733497" cy="4206198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9F12597-CCC9-4502-953B-A4677DF0E89A}"/>
                </a:ext>
              </a:extLst>
            </p:cNvPr>
            <p:cNvGrpSpPr/>
            <p:nvPr/>
          </p:nvGrpSpPr>
          <p:grpSpPr>
            <a:xfrm>
              <a:off x="2939274" y="1757083"/>
              <a:ext cx="200365" cy="2393445"/>
              <a:chOff x="3578090" y="4389909"/>
              <a:chExt cx="178903" cy="2107097"/>
            </a:xfrm>
          </p:grpSpPr>
          <p:sp>
            <p:nvSpPr>
              <p:cNvPr id="148" name="Flowchart: Connector 147">
                <a:extLst>
                  <a:ext uri="{FF2B5EF4-FFF2-40B4-BE49-F238E27FC236}">
                    <a16:creationId xmlns:a16="http://schemas.microsoft.com/office/drawing/2014/main" id="{53C28FAB-AFE6-47D4-A0F5-EE5C35008CB2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9" name="Flowchart: Connector 148">
                <a:extLst>
                  <a:ext uri="{FF2B5EF4-FFF2-40B4-BE49-F238E27FC236}">
                    <a16:creationId xmlns:a16="http://schemas.microsoft.com/office/drawing/2014/main" id="{7D7C6A4D-4693-4CAA-85DA-1AEB0734D491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0" name="Flowchart: Connector 149">
                <a:extLst>
                  <a:ext uri="{FF2B5EF4-FFF2-40B4-BE49-F238E27FC236}">
                    <a16:creationId xmlns:a16="http://schemas.microsoft.com/office/drawing/2014/main" id="{036F7EBD-8D53-48B2-8B7F-37288EFBB290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1" name="Flowchart: Connector 150">
                <a:extLst>
                  <a:ext uri="{FF2B5EF4-FFF2-40B4-BE49-F238E27FC236}">
                    <a16:creationId xmlns:a16="http://schemas.microsoft.com/office/drawing/2014/main" id="{7FB37C18-7D27-4FC2-8F52-6FDE948046DC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2" name="Flowchart: Connector 151">
                <a:extLst>
                  <a:ext uri="{FF2B5EF4-FFF2-40B4-BE49-F238E27FC236}">
                    <a16:creationId xmlns:a16="http://schemas.microsoft.com/office/drawing/2014/main" id="{388AC478-7C8E-4823-809A-56BE4E7768BB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3" name="Flowchart: Connector 152">
                <a:extLst>
                  <a:ext uri="{FF2B5EF4-FFF2-40B4-BE49-F238E27FC236}">
                    <a16:creationId xmlns:a16="http://schemas.microsoft.com/office/drawing/2014/main" id="{A5C2BF4F-17BC-4FF2-955A-2C095EB7C1D9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4" name="Flowchart: Connector 153">
                <a:extLst>
                  <a:ext uri="{FF2B5EF4-FFF2-40B4-BE49-F238E27FC236}">
                    <a16:creationId xmlns:a16="http://schemas.microsoft.com/office/drawing/2014/main" id="{79E50DDA-0E92-4A0C-84C1-426BA124D79A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AC8BB22-9808-4FA3-A924-157284E26E5F}"/>
                    </a:ext>
                  </a:extLst>
                </p:cNvPr>
                <p:cNvSpPr txBox="1"/>
                <p:nvPr/>
              </p:nvSpPr>
              <p:spPr>
                <a:xfrm>
                  <a:off x="2491026" y="1724192"/>
                  <a:ext cx="456805" cy="4589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AC8BB22-9808-4FA3-A924-157284E26E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1026" y="1724192"/>
                  <a:ext cx="456805" cy="458939"/>
                </a:xfrm>
                <a:prstGeom prst="rect">
                  <a:avLst/>
                </a:prstGeom>
                <a:blipFill>
                  <a:blip r:embed="rId2"/>
                  <a:stretch>
                    <a:fillRect l="-11111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D8559D4D-1C48-440C-A96D-62720DF9B970}"/>
                    </a:ext>
                  </a:extLst>
                </p:cNvPr>
                <p:cNvSpPr txBox="1"/>
                <p:nvPr/>
              </p:nvSpPr>
              <p:spPr>
                <a:xfrm>
                  <a:off x="2481587" y="2108046"/>
                  <a:ext cx="465683" cy="4589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D8559D4D-1C48-440C-A96D-62720DF9B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1587" y="2108046"/>
                  <a:ext cx="465683" cy="458939"/>
                </a:xfrm>
                <a:prstGeom prst="rect">
                  <a:avLst/>
                </a:prstGeom>
                <a:blipFill>
                  <a:blip r:embed="rId3"/>
                  <a:stretch>
                    <a:fillRect l="-17647" r="-5882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3EC0317-A86C-4AD4-ACC5-B31AFD69D465}"/>
                    </a:ext>
                  </a:extLst>
                </p:cNvPr>
                <p:cNvSpPr txBox="1"/>
                <p:nvPr/>
              </p:nvSpPr>
              <p:spPr>
                <a:xfrm>
                  <a:off x="2510528" y="3910656"/>
                  <a:ext cx="569136" cy="4589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3EC0317-A86C-4AD4-ACC5-B31AFD69D4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0528" y="3910656"/>
                  <a:ext cx="569136" cy="458939"/>
                </a:xfrm>
                <a:prstGeom prst="rect">
                  <a:avLst/>
                </a:prstGeom>
                <a:blipFill>
                  <a:blip r:embed="rId4"/>
                  <a:stretch>
                    <a:fillRect l="-14286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15476DA-02A5-4FBD-AB37-5873AFEA5647}"/>
                    </a:ext>
                  </a:extLst>
                </p:cNvPr>
                <p:cNvSpPr txBox="1"/>
                <p:nvPr/>
              </p:nvSpPr>
              <p:spPr>
                <a:xfrm>
                  <a:off x="2481587" y="2502873"/>
                  <a:ext cx="465683" cy="4589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15476DA-02A5-4FBD-AB37-5873AFEA5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1587" y="2502873"/>
                  <a:ext cx="465683" cy="458939"/>
                </a:xfrm>
                <a:prstGeom prst="rect">
                  <a:avLst/>
                </a:prstGeom>
                <a:blipFill>
                  <a:blip r:embed="rId5"/>
                  <a:stretch>
                    <a:fillRect l="-17647" r="-5882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ED189521-0ED5-40C4-937D-20F76CB44FB7}"/>
                </a:ext>
              </a:extLst>
            </p:cNvPr>
            <p:cNvGrpSpPr/>
            <p:nvPr/>
          </p:nvGrpSpPr>
          <p:grpSpPr>
            <a:xfrm>
              <a:off x="5567396" y="1757083"/>
              <a:ext cx="200365" cy="2393445"/>
              <a:chOff x="3578090" y="4389909"/>
              <a:chExt cx="178903" cy="2107097"/>
            </a:xfrm>
          </p:grpSpPr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C4D159A9-B604-4DFD-ADC0-84DAF477F913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71BD426D-50B3-49A3-A658-8A1B19832CA0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403564DA-579E-48F4-8EDF-5F6CADA3E615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FF7F9D08-0BF0-4179-9ECF-0D43D6C295A4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A2ACD984-814C-48E9-A3AF-4ADCFBD5FE79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E9AA79C8-D60F-46A3-8012-E559F5801254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7" name="Flowchart: Connector 146">
                <a:extLst>
                  <a:ext uri="{FF2B5EF4-FFF2-40B4-BE49-F238E27FC236}">
                    <a16:creationId xmlns:a16="http://schemas.microsoft.com/office/drawing/2014/main" id="{89FA1A02-58C6-4CDE-80C3-5D6CF6791C1F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55AAAFB4-99A6-493A-B407-300D79CDEF04}"/>
                </a:ext>
              </a:extLst>
            </p:cNvPr>
            <p:cNvCxnSpPr>
              <a:cxnSpLocks/>
              <a:endCxn id="141" idx="2"/>
            </p:cNvCxnSpPr>
            <p:nvPr/>
          </p:nvCxnSpPr>
          <p:spPr>
            <a:xfrm>
              <a:off x="3288057" y="1858691"/>
              <a:ext cx="228675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6FEC8B4-A23B-4C70-B3A1-9A6A770871CE}"/>
                </a:ext>
              </a:extLst>
            </p:cNvPr>
            <p:cNvCxnSpPr>
              <a:cxnSpLocks/>
              <a:endCxn id="142" idx="2"/>
            </p:cNvCxnSpPr>
            <p:nvPr/>
          </p:nvCxnSpPr>
          <p:spPr>
            <a:xfrm>
              <a:off x="3336844" y="1858691"/>
              <a:ext cx="2230552" cy="3876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EC2A055A-5E1A-4B80-87F7-FE3E0C5EB61B}"/>
                </a:ext>
              </a:extLst>
            </p:cNvPr>
            <p:cNvCxnSpPr>
              <a:cxnSpLocks/>
              <a:endCxn id="143" idx="2"/>
            </p:cNvCxnSpPr>
            <p:nvPr/>
          </p:nvCxnSpPr>
          <p:spPr>
            <a:xfrm>
              <a:off x="3329424" y="1858690"/>
              <a:ext cx="2245392" cy="7677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CB1B018E-F3F0-410A-81ED-3DD12150527E}"/>
                </a:ext>
              </a:extLst>
            </p:cNvPr>
            <p:cNvCxnSpPr>
              <a:cxnSpLocks/>
              <a:endCxn id="144" idx="1"/>
            </p:cNvCxnSpPr>
            <p:nvPr/>
          </p:nvCxnSpPr>
          <p:spPr>
            <a:xfrm>
              <a:off x="3335383" y="1858689"/>
              <a:ext cx="2267689" cy="2118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3027173-93BA-47CF-A291-9D5EE9FF56E5}"/>
                </a:ext>
              </a:extLst>
            </p:cNvPr>
            <p:cNvCxnSpPr>
              <a:cxnSpLocks/>
              <a:endCxn id="141" idx="2"/>
            </p:cNvCxnSpPr>
            <p:nvPr/>
          </p:nvCxnSpPr>
          <p:spPr>
            <a:xfrm flipV="1">
              <a:off x="3252380" y="1858692"/>
              <a:ext cx="2322435" cy="385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126A180-EBB9-45C0-A344-365DF24CC4E2}"/>
                </a:ext>
              </a:extLst>
            </p:cNvPr>
            <p:cNvCxnSpPr>
              <a:cxnSpLocks/>
              <a:endCxn id="142" idx="2"/>
            </p:cNvCxnSpPr>
            <p:nvPr/>
          </p:nvCxnSpPr>
          <p:spPr>
            <a:xfrm>
              <a:off x="3301167" y="2244325"/>
              <a:ext cx="2266229" cy="19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228BDB0A-BAB7-45CB-98B9-2717FBEC96D0}"/>
                </a:ext>
              </a:extLst>
            </p:cNvPr>
            <p:cNvCxnSpPr>
              <a:cxnSpLocks/>
              <a:endCxn id="143" idx="2"/>
            </p:cNvCxnSpPr>
            <p:nvPr/>
          </p:nvCxnSpPr>
          <p:spPr>
            <a:xfrm>
              <a:off x="3293747" y="2244324"/>
              <a:ext cx="2281068" cy="3820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3CEB9D2-18AC-4F5B-9D4E-CC1D649B1548}"/>
                </a:ext>
              </a:extLst>
            </p:cNvPr>
            <p:cNvCxnSpPr>
              <a:cxnSpLocks/>
              <a:endCxn id="144" idx="2"/>
            </p:cNvCxnSpPr>
            <p:nvPr/>
          </p:nvCxnSpPr>
          <p:spPr>
            <a:xfrm>
              <a:off x="3271482" y="2227664"/>
              <a:ext cx="2303333" cy="1821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C2ED1DC-69B0-4264-92C6-8D18E83B1FF2}"/>
                </a:ext>
              </a:extLst>
            </p:cNvPr>
            <p:cNvCxnSpPr>
              <a:cxnSpLocks/>
              <a:endCxn id="144" idx="2"/>
            </p:cNvCxnSpPr>
            <p:nvPr/>
          </p:nvCxnSpPr>
          <p:spPr>
            <a:xfrm flipV="1">
              <a:off x="3156213" y="4048920"/>
              <a:ext cx="2418602" cy="2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C7A1CA20-2F04-478B-95B5-2FAEE69CD20D}"/>
                </a:ext>
              </a:extLst>
            </p:cNvPr>
            <p:cNvCxnSpPr>
              <a:cxnSpLocks/>
              <a:endCxn id="143" idx="3"/>
            </p:cNvCxnSpPr>
            <p:nvPr/>
          </p:nvCxnSpPr>
          <p:spPr>
            <a:xfrm flipV="1">
              <a:off x="3205000" y="2698247"/>
              <a:ext cx="2398072" cy="1372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0A7A96E-2629-4B19-8346-3B432C4A2CA3}"/>
                </a:ext>
              </a:extLst>
            </p:cNvPr>
            <p:cNvCxnSpPr>
              <a:cxnSpLocks/>
              <a:endCxn id="142" idx="2"/>
            </p:cNvCxnSpPr>
            <p:nvPr/>
          </p:nvCxnSpPr>
          <p:spPr>
            <a:xfrm flipV="1">
              <a:off x="3197580" y="2246309"/>
              <a:ext cx="2369815" cy="18248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8FD8A7D-EFE2-4F59-9423-EEC178EFEDAB}"/>
                </a:ext>
              </a:extLst>
            </p:cNvPr>
            <p:cNvCxnSpPr>
              <a:cxnSpLocks/>
              <a:endCxn id="141" idx="2"/>
            </p:cNvCxnSpPr>
            <p:nvPr/>
          </p:nvCxnSpPr>
          <p:spPr>
            <a:xfrm flipV="1">
              <a:off x="3203540" y="1858692"/>
              <a:ext cx="2371276" cy="2212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1949B67-5633-4645-8F48-DB2695C570FE}"/>
                </a:ext>
              </a:extLst>
            </p:cNvPr>
            <p:cNvCxnSpPr>
              <a:cxnSpLocks/>
              <a:endCxn id="141" idx="3"/>
            </p:cNvCxnSpPr>
            <p:nvPr/>
          </p:nvCxnSpPr>
          <p:spPr>
            <a:xfrm flipV="1">
              <a:off x="3288057" y="1930540"/>
              <a:ext cx="2315016" cy="7033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8E0D872-458C-482B-96F3-D51F515F8798}"/>
                </a:ext>
              </a:extLst>
            </p:cNvPr>
            <p:cNvCxnSpPr>
              <a:cxnSpLocks/>
              <a:endCxn id="142" idx="2"/>
            </p:cNvCxnSpPr>
            <p:nvPr/>
          </p:nvCxnSpPr>
          <p:spPr>
            <a:xfrm flipV="1">
              <a:off x="3336844" y="2246309"/>
              <a:ext cx="2230552" cy="3876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516B845-361D-4819-97D6-92DDA92E8CC7}"/>
                </a:ext>
              </a:extLst>
            </p:cNvPr>
            <p:cNvCxnSpPr>
              <a:cxnSpLocks/>
            </p:cNvCxnSpPr>
            <p:nvPr/>
          </p:nvCxnSpPr>
          <p:spPr>
            <a:xfrm>
              <a:off x="3329424" y="2633924"/>
              <a:ext cx="21101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D46AA05-016C-49B7-995E-933654ACB5D0}"/>
                </a:ext>
              </a:extLst>
            </p:cNvPr>
            <p:cNvCxnSpPr>
              <a:cxnSpLocks/>
              <a:endCxn id="144" idx="2"/>
            </p:cNvCxnSpPr>
            <p:nvPr/>
          </p:nvCxnSpPr>
          <p:spPr>
            <a:xfrm>
              <a:off x="3335383" y="2633923"/>
              <a:ext cx="2239433" cy="14149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6D86CFC8-1EF0-47E3-A9FA-C7F85864B42A}"/>
                    </a:ext>
                  </a:extLst>
                </p:cNvPr>
                <p:cNvSpPr/>
                <p:nvPr/>
              </p:nvSpPr>
              <p:spPr>
                <a:xfrm>
                  <a:off x="4169107" y="1225906"/>
                  <a:ext cx="1024813" cy="8158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6D86CFC8-1EF0-47E3-A9FA-C7F85864B4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107" y="1225906"/>
                  <a:ext cx="1024813" cy="8158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9634751E-1777-4355-BC85-2EDEC3B4DEFE}"/>
                </a:ext>
              </a:extLst>
            </p:cNvPr>
            <p:cNvSpPr/>
            <p:nvPr/>
          </p:nvSpPr>
          <p:spPr>
            <a:xfrm>
              <a:off x="8753049" y="887056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EDF4AD9B-1E8D-4568-8C18-3FB8054E492A}"/>
                </a:ext>
              </a:extLst>
            </p:cNvPr>
            <p:cNvSpPr/>
            <p:nvPr/>
          </p:nvSpPr>
          <p:spPr>
            <a:xfrm>
              <a:off x="8745629" y="1274673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7C991687-FE52-45EC-83FE-58A99DCD8439}"/>
                </a:ext>
              </a:extLst>
            </p:cNvPr>
            <p:cNvSpPr/>
            <p:nvPr/>
          </p:nvSpPr>
          <p:spPr>
            <a:xfrm>
              <a:off x="8753049" y="1654763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83EBA292-C9D9-40CA-88DE-48768737310C}"/>
                </a:ext>
              </a:extLst>
            </p:cNvPr>
            <p:cNvSpPr/>
            <p:nvPr/>
          </p:nvSpPr>
          <p:spPr>
            <a:xfrm>
              <a:off x="8732603" y="4657532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6EACF2A1-469A-482F-BAE0-7B3AF44FF7EB}"/>
                </a:ext>
              </a:extLst>
            </p:cNvPr>
            <p:cNvSpPr/>
            <p:nvPr/>
          </p:nvSpPr>
          <p:spPr>
            <a:xfrm>
              <a:off x="8739062" y="2504914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B6B921FC-F2E5-4FFE-9275-941CABB51FC1}"/>
                </a:ext>
              </a:extLst>
            </p:cNvPr>
            <p:cNvSpPr/>
            <p:nvPr/>
          </p:nvSpPr>
          <p:spPr>
            <a:xfrm>
              <a:off x="8739062" y="2753291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03470927-E235-41BF-97B9-673B15FCE587}"/>
                </a:ext>
              </a:extLst>
            </p:cNvPr>
            <p:cNvSpPr/>
            <p:nvPr/>
          </p:nvSpPr>
          <p:spPr>
            <a:xfrm>
              <a:off x="8739062" y="3001667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341CA41C-F1DB-492C-AC6F-43D381DDDAF7}"/>
                </a:ext>
              </a:extLst>
            </p:cNvPr>
            <p:cNvCxnSpPr>
              <a:cxnSpLocks/>
              <a:endCxn id="112" idx="2"/>
            </p:cNvCxnSpPr>
            <p:nvPr/>
          </p:nvCxnSpPr>
          <p:spPr>
            <a:xfrm flipV="1">
              <a:off x="5775181" y="988665"/>
              <a:ext cx="2977868" cy="842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8B87355C-AE93-4442-A204-DCE650F215F5}"/>
                </a:ext>
              </a:extLst>
            </p:cNvPr>
            <p:cNvCxnSpPr>
              <a:cxnSpLocks/>
              <a:stCxn id="141" idx="6"/>
              <a:endCxn id="113" idx="2"/>
            </p:cNvCxnSpPr>
            <p:nvPr/>
          </p:nvCxnSpPr>
          <p:spPr>
            <a:xfrm flipV="1">
              <a:off x="5767761" y="1376282"/>
              <a:ext cx="2977868" cy="482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5DB84B09-7091-4D92-BA1B-9C0FFED33D63}"/>
                </a:ext>
              </a:extLst>
            </p:cNvPr>
            <p:cNvCxnSpPr>
              <a:cxnSpLocks/>
              <a:stCxn id="141" idx="6"/>
              <a:endCxn id="114" idx="2"/>
            </p:cNvCxnSpPr>
            <p:nvPr/>
          </p:nvCxnSpPr>
          <p:spPr>
            <a:xfrm flipV="1">
              <a:off x="5767761" y="1756372"/>
              <a:ext cx="2985288" cy="1023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77DBE90C-3730-4A7B-A15F-83454C3F4942}"/>
                </a:ext>
              </a:extLst>
            </p:cNvPr>
            <p:cNvCxnSpPr>
              <a:cxnSpLocks/>
              <a:stCxn id="141" idx="5"/>
              <a:endCxn id="115" idx="2"/>
            </p:cNvCxnSpPr>
            <p:nvPr/>
          </p:nvCxnSpPr>
          <p:spPr>
            <a:xfrm>
              <a:off x="5739505" y="1930540"/>
              <a:ext cx="2993098" cy="28286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926AE622-E07B-4641-8803-39AA7EB73425}"/>
                </a:ext>
              </a:extLst>
            </p:cNvPr>
            <p:cNvCxnSpPr>
              <a:cxnSpLocks/>
              <a:stCxn id="142" idx="6"/>
              <a:endCxn id="115" idx="2"/>
            </p:cNvCxnSpPr>
            <p:nvPr/>
          </p:nvCxnSpPr>
          <p:spPr>
            <a:xfrm>
              <a:off x="5760341" y="2246309"/>
              <a:ext cx="2972262" cy="25128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D3D725B-EF05-436A-91B9-E230442987D4}"/>
                </a:ext>
              </a:extLst>
            </p:cNvPr>
            <p:cNvCxnSpPr>
              <a:cxnSpLocks/>
              <a:stCxn id="143" idx="6"/>
              <a:endCxn id="115" idx="2"/>
            </p:cNvCxnSpPr>
            <p:nvPr/>
          </p:nvCxnSpPr>
          <p:spPr>
            <a:xfrm>
              <a:off x="5767761" y="2626399"/>
              <a:ext cx="2964842" cy="21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7D66BD1B-169C-424B-BD6D-13A54427CC70}"/>
                </a:ext>
              </a:extLst>
            </p:cNvPr>
            <p:cNvCxnSpPr>
              <a:cxnSpLocks/>
              <a:stCxn id="144" idx="6"/>
              <a:endCxn id="115" idx="2"/>
            </p:cNvCxnSpPr>
            <p:nvPr/>
          </p:nvCxnSpPr>
          <p:spPr>
            <a:xfrm>
              <a:off x="5767761" y="4048919"/>
              <a:ext cx="2964842" cy="710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E632A63-5EDD-47CE-A452-3C6F0C909FFA}"/>
                </a:ext>
              </a:extLst>
            </p:cNvPr>
            <p:cNvCxnSpPr>
              <a:cxnSpLocks/>
              <a:stCxn id="142" idx="6"/>
              <a:endCxn id="112" idx="2"/>
            </p:cNvCxnSpPr>
            <p:nvPr/>
          </p:nvCxnSpPr>
          <p:spPr>
            <a:xfrm flipV="1">
              <a:off x="5760341" y="988665"/>
              <a:ext cx="2992708" cy="12576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2593D30E-1B39-46F3-B144-7365D38AEB5F}"/>
                </a:ext>
              </a:extLst>
            </p:cNvPr>
            <p:cNvCxnSpPr>
              <a:cxnSpLocks/>
              <a:stCxn id="142" idx="6"/>
              <a:endCxn id="113" idx="2"/>
            </p:cNvCxnSpPr>
            <p:nvPr/>
          </p:nvCxnSpPr>
          <p:spPr>
            <a:xfrm flipV="1">
              <a:off x="5760341" y="1376282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38FBCA6A-E879-4B92-AB51-10D73A0A6D14}"/>
                </a:ext>
              </a:extLst>
            </p:cNvPr>
            <p:cNvCxnSpPr>
              <a:cxnSpLocks/>
              <a:stCxn id="142" idx="6"/>
              <a:endCxn id="114" idx="2"/>
            </p:cNvCxnSpPr>
            <p:nvPr/>
          </p:nvCxnSpPr>
          <p:spPr>
            <a:xfrm flipV="1">
              <a:off x="5760341" y="1756372"/>
              <a:ext cx="2992708" cy="489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94E8A7F2-93B4-4AB9-A0EE-1E0385FA00C7}"/>
                </a:ext>
              </a:extLst>
            </p:cNvPr>
            <p:cNvCxnSpPr>
              <a:cxnSpLocks/>
              <a:endCxn id="112" idx="3"/>
            </p:cNvCxnSpPr>
            <p:nvPr/>
          </p:nvCxnSpPr>
          <p:spPr>
            <a:xfrm flipV="1">
              <a:off x="5747315" y="1060513"/>
              <a:ext cx="3033990" cy="1561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CC933C82-CA15-4BFE-9D68-4C8B3EAA4ECF}"/>
                </a:ext>
              </a:extLst>
            </p:cNvPr>
            <p:cNvCxnSpPr>
              <a:cxnSpLocks/>
              <a:stCxn id="143" idx="6"/>
            </p:cNvCxnSpPr>
            <p:nvPr/>
          </p:nvCxnSpPr>
          <p:spPr>
            <a:xfrm flipV="1">
              <a:off x="5767761" y="1463367"/>
              <a:ext cx="2902413" cy="11630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BED7E378-AD91-4A2D-917D-90F534DB296F}"/>
                </a:ext>
              </a:extLst>
            </p:cNvPr>
            <p:cNvCxnSpPr>
              <a:cxnSpLocks/>
              <a:stCxn id="143" idx="6"/>
              <a:endCxn id="114" idx="2"/>
            </p:cNvCxnSpPr>
            <p:nvPr/>
          </p:nvCxnSpPr>
          <p:spPr>
            <a:xfrm flipV="1">
              <a:off x="5767761" y="1756372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9D168C47-3D2A-49B5-A4C9-8FE630A1F464}"/>
                </a:ext>
              </a:extLst>
            </p:cNvPr>
            <p:cNvCxnSpPr>
              <a:cxnSpLocks/>
              <a:stCxn id="144" idx="7"/>
              <a:endCxn id="114" idx="3"/>
            </p:cNvCxnSpPr>
            <p:nvPr/>
          </p:nvCxnSpPr>
          <p:spPr>
            <a:xfrm flipV="1">
              <a:off x="5739505" y="1828220"/>
              <a:ext cx="3041800" cy="21488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1DDF691-2300-4AA4-A9B8-A406051A548B}"/>
                </a:ext>
              </a:extLst>
            </p:cNvPr>
            <p:cNvCxnSpPr>
              <a:cxnSpLocks/>
              <a:stCxn id="144" idx="7"/>
            </p:cNvCxnSpPr>
            <p:nvPr/>
          </p:nvCxnSpPr>
          <p:spPr>
            <a:xfrm flipV="1">
              <a:off x="5739505" y="1406045"/>
              <a:ext cx="3067464" cy="2571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BF7EBE54-E86E-4338-A658-4190B6BE9099}"/>
                </a:ext>
              </a:extLst>
            </p:cNvPr>
            <p:cNvCxnSpPr>
              <a:cxnSpLocks/>
              <a:stCxn id="144" idx="7"/>
            </p:cNvCxnSpPr>
            <p:nvPr/>
          </p:nvCxnSpPr>
          <p:spPr>
            <a:xfrm flipV="1">
              <a:off x="5739505" y="1042879"/>
              <a:ext cx="3020928" cy="29341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298687F-B57A-4BDA-87A7-B42D71F50714}"/>
                    </a:ext>
                  </a:extLst>
                </p:cNvPr>
                <p:cNvSpPr/>
                <p:nvPr/>
              </p:nvSpPr>
              <p:spPr>
                <a:xfrm>
                  <a:off x="6823300" y="799619"/>
                  <a:ext cx="880908" cy="8158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298687F-B57A-4BDA-87A7-B42D71F507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3300" y="799619"/>
                  <a:ext cx="880908" cy="8158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D5B425EA-DECD-4D04-9E8E-523D8DB6F26A}"/>
                    </a:ext>
                  </a:extLst>
                </p:cNvPr>
                <p:cNvSpPr txBox="1"/>
                <p:nvPr/>
              </p:nvSpPr>
              <p:spPr>
                <a:xfrm>
                  <a:off x="5470788" y="4161471"/>
                  <a:ext cx="812831" cy="8158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D5B425EA-DECD-4D04-9E8E-523D8DB6F2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788" y="4161471"/>
                  <a:ext cx="812831" cy="8158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BB36CB0E-1238-4970-94CD-0150E47F71CC}"/>
                    </a:ext>
                  </a:extLst>
                </p:cNvPr>
                <p:cNvSpPr txBox="1"/>
                <p:nvPr/>
              </p:nvSpPr>
              <p:spPr>
                <a:xfrm>
                  <a:off x="9049075" y="771166"/>
                  <a:ext cx="610574" cy="6119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BB36CB0E-1238-4970-94CD-0150E47F7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9075" y="771166"/>
                  <a:ext cx="610574" cy="611920"/>
                </a:xfrm>
                <a:prstGeom prst="rect">
                  <a:avLst/>
                </a:prstGeom>
                <a:blipFill>
                  <a:blip r:embed="rId9"/>
                  <a:stretch>
                    <a:fillRect l="-17391" r="-4348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01802C0B-AF1D-4181-857A-FBFA8391EA8E}"/>
                    </a:ext>
                  </a:extLst>
                </p:cNvPr>
                <p:cNvSpPr txBox="1"/>
                <p:nvPr/>
              </p:nvSpPr>
              <p:spPr>
                <a:xfrm>
                  <a:off x="9028206" y="1144741"/>
                  <a:ext cx="622274" cy="6119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01802C0B-AF1D-4181-857A-FBFA8391E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8206" y="1144741"/>
                  <a:ext cx="622274" cy="611920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4167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323F0E4-F704-48C7-A4F6-1ACF5D17D944}"/>
                    </a:ext>
                  </a:extLst>
                </p:cNvPr>
                <p:cNvSpPr txBox="1"/>
                <p:nvPr/>
              </p:nvSpPr>
              <p:spPr>
                <a:xfrm>
                  <a:off x="9028206" y="1529782"/>
                  <a:ext cx="622274" cy="6119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323F0E4-F704-48C7-A4F6-1ACF5D17D9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8206" y="1529782"/>
                  <a:ext cx="622274" cy="611920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4167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2FEE49CE-787F-40D2-B9B4-B7FF1A04E2F6}"/>
                    </a:ext>
                  </a:extLst>
                </p:cNvPr>
                <p:cNvSpPr txBox="1"/>
                <p:nvPr/>
              </p:nvSpPr>
              <p:spPr>
                <a:xfrm>
                  <a:off x="9070749" y="4356122"/>
                  <a:ext cx="1144335" cy="6119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2FEE49CE-787F-40D2-B9B4-B7FF1A04E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0749" y="4356122"/>
                  <a:ext cx="1144335" cy="611920"/>
                </a:xfrm>
                <a:prstGeom prst="rect">
                  <a:avLst/>
                </a:prstGeom>
                <a:blipFill>
                  <a:blip r:embed="rId12"/>
                  <a:stretch>
                    <a:fillRect l="-9524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2149FE54-F7B0-4208-84AC-F6E8B74BE4DC}"/>
              </a:ext>
            </a:extLst>
          </p:cNvPr>
          <p:cNvSpPr/>
          <p:nvPr/>
        </p:nvSpPr>
        <p:spPr>
          <a:xfrm>
            <a:off x="584536" y="3069098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There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500EFCEC-9712-4A2E-8829-29668E3389CF}"/>
              </a:ext>
            </a:extLst>
          </p:cNvPr>
          <p:cNvSpPr/>
          <p:nvPr/>
        </p:nvSpPr>
        <p:spPr>
          <a:xfrm>
            <a:off x="582337" y="3339397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Was 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5498F4E-E391-4A85-AF7C-23ED38FD12BD}"/>
              </a:ext>
            </a:extLst>
          </p:cNvPr>
          <p:cNvSpPr/>
          <p:nvPr/>
        </p:nvSpPr>
        <p:spPr>
          <a:xfrm>
            <a:off x="582337" y="3634771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Much 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18DD5D5-F8D5-4BC5-86C8-2A5B62051DB4}"/>
              </a:ext>
            </a:extLst>
          </p:cNvPr>
          <p:cNvSpPr/>
          <p:nvPr/>
        </p:nvSpPr>
        <p:spPr>
          <a:xfrm>
            <a:off x="584536" y="3938440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Hanging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18C74B8-0907-4A41-8F79-9346662C7829}"/>
              </a:ext>
            </a:extLst>
          </p:cNvPr>
          <p:cNvSpPr/>
          <p:nvPr/>
        </p:nvSpPr>
        <p:spPr>
          <a:xfrm>
            <a:off x="582337" y="4208738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D54F6BE1-2B12-4105-8654-5BAC14AB649A}"/>
              </a:ext>
            </a:extLst>
          </p:cNvPr>
          <p:cNvSpPr/>
          <p:nvPr/>
        </p:nvSpPr>
        <p:spPr>
          <a:xfrm>
            <a:off x="582337" y="4504113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The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3D48BDC-4BA9-49AA-B93B-901A03AE2765}"/>
              </a:ext>
            </a:extLst>
          </p:cNvPr>
          <p:cNvSpPr/>
          <p:nvPr/>
        </p:nvSpPr>
        <p:spPr>
          <a:xfrm>
            <a:off x="2145178" y="3471048"/>
            <a:ext cx="1003762" cy="71455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Average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Word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Vectors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45AAE28-A251-411F-899A-94BF65410A16}"/>
              </a:ext>
            </a:extLst>
          </p:cNvPr>
          <p:cNvSpPr/>
          <p:nvPr/>
        </p:nvSpPr>
        <p:spPr>
          <a:xfrm>
            <a:off x="8150347" y="3678247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Game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0BE3CE4-C5FC-4907-83F0-B7BE8B97F6BD}"/>
              </a:ext>
            </a:extLst>
          </p:cNvPr>
          <p:cNvCxnSpPr>
            <a:stCxn id="155" idx="3"/>
          </p:cNvCxnSpPr>
          <p:nvPr/>
        </p:nvCxnSpPr>
        <p:spPr>
          <a:xfrm>
            <a:off x="1438667" y="3187790"/>
            <a:ext cx="706511" cy="397164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B4906423-BE30-4418-BC06-619317A1AD35}"/>
              </a:ext>
            </a:extLst>
          </p:cNvPr>
          <p:cNvCxnSpPr>
            <a:cxnSpLocks/>
          </p:cNvCxnSpPr>
          <p:nvPr/>
        </p:nvCxnSpPr>
        <p:spPr>
          <a:xfrm>
            <a:off x="1446076" y="3451031"/>
            <a:ext cx="686248" cy="232939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1A74E12B-5238-4B21-A28A-1463D3D8A86E}"/>
              </a:ext>
            </a:extLst>
          </p:cNvPr>
          <p:cNvCxnSpPr>
            <a:cxnSpLocks/>
          </p:cNvCxnSpPr>
          <p:nvPr/>
        </p:nvCxnSpPr>
        <p:spPr>
          <a:xfrm>
            <a:off x="1441378" y="3740509"/>
            <a:ext cx="682630" cy="16501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B200D728-0613-4FAD-9D0C-931F32D63078}"/>
              </a:ext>
            </a:extLst>
          </p:cNvPr>
          <p:cNvCxnSpPr>
            <a:cxnSpLocks/>
            <a:endCxn id="161" idx="1"/>
          </p:cNvCxnSpPr>
          <p:nvPr/>
        </p:nvCxnSpPr>
        <p:spPr>
          <a:xfrm flipV="1">
            <a:off x="1446983" y="3828325"/>
            <a:ext cx="698195" cy="218438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CFA0954D-17FB-4605-8790-387286F9A798}"/>
              </a:ext>
            </a:extLst>
          </p:cNvPr>
          <p:cNvCxnSpPr>
            <a:cxnSpLocks/>
          </p:cNvCxnSpPr>
          <p:nvPr/>
        </p:nvCxnSpPr>
        <p:spPr>
          <a:xfrm flipV="1">
            <a:off x="1454392" y="3967228"/>
            <a:ext cx="677932" cy="342775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278F057F-EFEF-4C04-888F-81A457E43BE9}"/>
              </a:ext>
            </a:extLst>
          </p:cNvPr>
          <p:cNvCxnSpPr>
            <a:cxnSpLocks/>
          </p:cNvCxnSpPr>
          <p:nvPr/>
        </p:nvCxnSpPr>
        <p:spPr>
          <a:xfrm flipV="1">
            <a:off x="1449694" y="4107931"/>
            <a:ext cx="674314" cy="49155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C7B5EEBF-8460-4FF0-A06F-55B80D62190B}"/>
              </a:ext>
            </a:extLst>
          </p:cNvPr>
          <p:cNvCxnSpPr>
            <a:cxnSpLocks/>
          </p:cNvCxnSpPr>
          <p:nvPr/>
        </p:nvCxnSpPr>
        <p:spPr>
          <a:xfrm>
            <a:off x="3131766" y="3822750"/>
            <a:ext cx="553477" cy="6878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E655D004-62A3-47CA-8CDF-6465B5DBDB95}"/>
              </a:ext>
            </a:extLst>
          </p:cNvPr>
          <p:cNvCxnSpPr>
            <a:cxnSpLocks/>
          </p:cNvCxnSpPr>
          <p:nvPr/>
        </p:nvCxnSpPr>
        <p:spPr>
          <a:xfrm flipV="1">
            <a:off x="7761040" y="3811780"/>
            <a:ext cx="286991" cy="6878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01DCF967-7F35-4F00-8289-5FAC63CA8817}"/>
              </a:ext>
            </a:extLst>
          </p:cNvPr>
          <p:cNvSpPr/>
          <p:nvPr/>
        </p:nvSpPr>
        <p:spPr>
          <a:xfrm rot="5400000">
            <a:off x="6747216" y="3662701"/>
            <a:ext cx="1548484" cy="29815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Softmax</a:t>
            </a:r>
            <a:endParaRPr lang="en-US" dirty="0"/>
          </a:p>
        </p:txBody>
      </p:sp>
      <p:sp>
        <p:nvSpPr>
          <p:cNvPr id="173" name="Arrow: Right 172">
            <a:extLst>
              <a:ext uri="{FF2B5EF4-FFF2-40B4-BE49-F238E27FC236}">
                <a16:creationId xmlns:a16="http://schemas.microsoft.com/office/drawing/2014/main" id="{D40D4D90-50DE-4039-BF82-BA9FC11CF1C7}"/>
              </a:ext>
            </a:extLst>
          </p:cNvPr>
          <p:cNvSpPr/>
          <p:nvPr/>
        </p:nvSpPr>
        <p:spPr>
          <a:xfrm>
            <a:off x="7055875" y="3735969"/>
            <a:ext cx="226002" cy="2354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C6A631-880F-8741-9C72-2EEF0BE88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39239"/>
            <a:ext cx="8229600" cy="19345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There is a true word and a prediction</a:t>
            </a:r>
          </a:p>
          <a:p>
            <a:r>
              <a:rPr lang="en-US" dirty="0"/>
              <a:t>Learn the model parameters </a:t>
            </a:r>
            <a:r>
              <a:rPr lang="en-US" i="1" dirty="0"/>
              <a:t>C, W, U, b </a:t>
            </a:r>
            <a:r>
              <a:rPr lang="en-US" dirty="0"/>
              <a:t>to predict the true word well</a:t>
            </a:r>
          </a:p>
          <a:p>
            <a:r>
              <a:rPr lang="en-US" dirty="0"/>
              <a:t>Uses same stochastic gradient descent techniques as before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559CA7-7202-864B-A7F1-3E50E2605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Learning with CBOW</a:t>
            </a:r>
          </a:p>
        </p:txBody>
      </p:sp>
    </p:spTree>
    <p:extLst>
      <p:ext uri="{BB962C8B-B14F-4D97-AF65-F5344CB8AC3E}">
        <p14:creationId xmlns:p14="http://schemas.microsoft.com/office/powerpoint/2010/main" val="19200609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1CB11-A106-C54B-8462-DC6A27C2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8E71D-9CBD-FB45-8DC8-FA0FC9120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This forms the basis of a word representation</a:t>
            </a:r>
          </a:p>
          <a:p>
            <a:r>
              <a:rPr lang="en-US" dirty="0"/>
              <a:t>Can learn the dictionary to minimize the associated loss on a large, unlabeled corpus</a:t>
            </a:r>
          </a:p>
          <a:p>
            <a:r>
              <a:rPr lang="en-US" dirty="0"/>
              <a:t>Can incorporate a larger history (more words)</a:t>
            </a:r>
          </a:p>
          <a:p>
            <a:r>
              <a:rPr lang="en-US" dirty="0"/>
              <a:t>How do we make this useful for predictions?</a:t>
            </a:r>
          </a:p>
        </p:txBody>
      </p:sp>
    </p:spTree>
    <p:extLst>
      <p:ext uri="{BB962C8B-B14F-4D97-AF65-F5344CB8AC3E}">
        <p14:creationId xmlns:p14="http://schemas.microsoft.com/office/powerpoint/2010/main" val="3454100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2D5C2-AB1B-8140-88F7-9F9A8BFE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FFDDFC-2607-F443-A717-6CE387CDA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03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AE3FC2-C8F8-41C6-941B-94F25A20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1" y="758804"/>
            <a:ext cx="4263883" cy="38967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F95E0DC-7CBE-47C5-98CF-72173392DF90}"/>
              </a:ext>
            </a:extLst>
          </p:cNvPr>
          <p:cNvSpPr txBox="1">
            <a:spLocks/>
          </p:cNvSpPr>
          <p:nvPr/>
        </p:nvSpPr>
        <p:spPr>
          <a:xfrm>
            <a:off x="324180" y="-11244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1CDFE-6A59-5048-9539-C9C0A18B3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Image Captioning</a:t>
            </a:r>
          </a:p>
        </p:txBody>
      </p:sp>
    </p:spTree>
    <p:extLst>
      <p:ext uri="{BB962C8B-B14F-4D97-AF65-F5344CB8AC3E}">
        <p14:creationId xmlns:p14="http://schemas.microsoft.com/office/powerpoint/2010/main" val="2376801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925C-508A-E640-A629-DE419CF9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this fit in our Previous Framework?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30FA9-CC6E-E14F-B2A8-36B0DCC87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2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24457-7C4E-A54C-A49A-F0AB9EB0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74AF9-82C9-2F47-BACA-2DB59934FE42}"/>
              </a:ext>
            </a:extLst>
          </p:cNvPr>
          <p:cNvSpPr txBox="1"/>
          <p:nvPr/>
        </p:nvSpPr>
        <p:spPr>
          <a:xfrm>
            <a:off x="219745" y="1621408"/>
            <a:ext cx="267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“That movie was terrible!”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EC77C4-7F13-F343-B974-5FC1C573D935}"/>
              </a:ext>
            </a:extLst>
          </p:cNvPr>
          <p:cNvCxnSpPr>
            <a:cxnSpLocks/>
          </p:cNvCxnSpPr>
          <p:nvPr/>
        </p:nvCxnSpPr>
        <p:spPr>
          <a:xfrm>
            <a:off x="3128572" y="1794010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3B40F67-E1F3-B149-ABFE-EE533945557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90365" y="1326328"/>
            <a:ext cx="935364" cy="935364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CDB416D-62DD-3B44-B4EE-F321F8E5ED39}"/>
              </a:ext>
            </a:extLst>
          </p:cNvPr>
          <p:cNvSpPr/>
          <p:nvPr/>
        </p:nvSpPr>
        <p:spPr>
          <a:xfrm>
            <a:off x="3953435" y="1368837"/>
            <a:ext cx="2124636" cy="258613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Machine Learning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5BDDD0-D7CC-7845-9A59-BE51B6CE037E}"/>
              </a:ext>
            </a:extLst>
          </p:cNvPr>
          <p:cNvCxnSpPr>
            <a:cxnSpLocks/>
          </p:cNvCxnSpPr>
          <p:nvPr/>
        </p:nvCxnSpPr>
        <p:spPr>
          <a:xfrm>
            <a:off x="6078071" y="1817491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531621E-36AF-8740-9A81-1D727C00C64A}"/>
              </a:ext>
            </a:extLst>
          </p:cNvPr>
          <p:cNvSpPr txBox="1"/>
          <p:nvPr/>
        </p:nvSpPr>
        <p:spPr>
          <a:xfrm>
            <a:off x="248948" y="2352190"/>
            <a:ext cx="2879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“This is the best jacket that I’ve ever owned”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9A5AE6-E177-2D41-AFB7-2B54ECD8529D}"/>
              </a:ext>
            </a:extLst>
          </p:cNvPr>
          <p:cNvCxnSpPr>
            <a:cxnSpLocks/>
          </p:cNvCxnSpPr>
          <p:nvPr/>
        </p:nvCxnSpPr>
        <p:spPr>
          <a:xfrm>
            <a:off x="3128572" y="2675356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CA7CE2-C665-5A4B-B952-8522C70E5853}"/>
              </a:ext>
            </a:extLst>
          </p:cNvPr>
          <p:cNvCxnSpPr>
            <a:cxnSpLocks/>
          </p:cNvCxnSpPr>
          <p:nvPr/>
        </p:nvCxnSpPr>
        <p:spPr>
          <a:xfrm>
            <a:off x="6078071" y="2698837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DB2C466-9360-664B-B9F0-15748445461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90365" y="2307827"/>
            <a:ext cx="924083" cy="9240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4E72AB-9E53-C542-96AD-785E869B506F}"/>
              </a:ext>
            </a:extLst>
          </p:cNvPr>
          <p:cNvSpPr txBox="1"/>
          <p:nvPr/>
        </p:nvSpPr>
        <p:spPr>
          <a:xfrm>
            <a:off x="248948" y="3218290"/>
            <a:ext cx="2879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“I’m pretty ambivalent about the whole thing. Not really that good.”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9DEB6C-2B33-7940-83CE-1AD0D627CDC9}"/>
              </a:ext>
            </a:extLst>
          </p:cNvPr>
          <p:cNvCxnSpPr>
            <a:cxnSpLocks/>
          </p:cNvCxnSpPr>
          <p:nvPr/>
        </p:nvCxnSpPr>
        <p:spPr>
          <a:xfrm>
            <a:off x="3128572" y="3701550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5716A64B-9B8A-8241-9A5C-13BD5E2FAC9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90365" y="3233868"/>
            <a:ext cx="935364" cy="93536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7FCA8A-E11F-434A-9C75-C3BAC0623E30}"/>
              </a:ext>
            </a:extLst>
          </p:cNvPr>
          <p:cNvCxnSpPr>
            <a:cxnSpLocks/>
          </p:cNvCxnSpPr>
          <p:nvPr/>
        </p:nvCxnSpPr>
        <p:spPr>
          <a:xfrm>
            <a:off x="6078071" y="3725031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D393BF7-6590-EA40-8E97-8DF57A034A13}"/>
              </a:ext>
            </a:extLst>
          </p:cNvPr>
          <p:cNvSpPr txBox="1"/>
          <p:nvPr/>
        </p:nvSpPr>
        <p:spPr>
          <a:xfrm>
            <a:off x="349624" y="4504765"/>
            <a:ext cx="242047" cy="382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FA8274-A9A8-0F4C-92FA-5AC4EC9F76EA}"/>
              </a:ext>
            </a:extLst>
          </p:cNvPr>
          <p:cNvSpPr txBox="1"/>
          <p:nvPr/>
        </p:nvSpPr>
        <p:spPr>
          <a:xfrm>
            <a:off x="470647" y="4259261"/>
            <a:ext cx="8436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a </a:t>
            </a:r>
            <a:r>
              <a:rPr lang="en-US" sz="2800" b="1" dirty="0"/>
              <a:t>binary classification</a:t>
            </a:r>
            <a:r>
              <a:rPr lang="en-US" sz="2800" dirty="0"/>
              <a:t>, just like logistic regression!</a:t>
            </a:r>
          </a:p>
        </p:txBody>
      </p:sp>
    </p:spTree>
    <p:extLst>
      <p:ext uri="{BB962C8B-B14F-4D97-AF65-F5344CB8AC3E}">
        <p14:creationId xmlns:p14="http://schemas.microsoft.com/office/powerpoint/2010/main" val="2625007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0C20ED-7DC6-FA46-9DC3-473E7616BF38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13259</TotalTime>
  <Words>2083</Words>
  <Application>Microsoft Macintosh PowerPoint</Application>
  <PresentationFormat>On-screen Show (16:9)</PresentationFormat>
  <Paragraphs>538</Paragraphs>
  <Slides>58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Cambria Math</vt:lpstr>
      <vt:lpstr>Garamond</vt:lpstr>
      <vt:lpstr>Helvetica</vt:lpstr>
      <vt:lpstr>Helvetica Neue</vt:lpstr>
      <vt:lpstr>Lato Regular</vt:lpstr>
      <vt:lpstr>Office Theme</vt:lpstr>
      <vt:lpstr>An Introduction to Natural Language Processing with Neural Networks</vt:lpstr>
      <vt:lpstr>What is happening today?</vt:lpstr>
      <vt:lpstr>Sentiment Analysis</vt:lpstr>
      <vt:lpstr>Text Translation</vt:lpstr>
      <vt:lpstr>Automatic Text Synthesis</vt:lpstr>
      <vt:lpstr>PowerPoint Presentation</vt:lpstr>
      <vt:lpstr>Automatic Image Captioning</vt:lpstr>
      <vt:lpstr>How does this fit in our Previous Framework?</vt:lpstr>
      <vt:lpstr>Sentiment Analysis</vt:lpstr>
      <vt:lpstr>Revisiting  Logistic Regression</vt:lpstr>
      <vt:lpstr>Revisiting our  Linear Predictive Model</vt:lpstr>
      <vt:lpstr>Language in a predictive model?</vt:lpstr>
      <vt:lpstr>Our Previous Training Set Setup</vt:lpstr>
      <vt:lpstr>Our Previous Training Set Setup</vt:lpstr>
      <vt:lpstr>Our Training Set is Text</vt:lpstr>
      <vt:lpstr>Algorithms work on numbers</vt:lpstr>
      <vt:lpstr>First approach: Counting</vt:lpstr>
      <vt:lpstr>Counting the number of occurrences</vt:lpstr>
      <vt:lpstr>Revisiting Logistic Regression</vt:lpstr>
      <vt:lpstr>Comments</vt:lpstr>
      <vt:lpstr>Need to Understand Sequences</vt:lpstr>
      <vt:lpstr>Big Question:</vt:lpstr>
      <vt:lpstr>Word EMBeddings</vt:lpstr>
      <vt:lpstr>Similarities Based on Proximity</vt:lpstr>
      <vt:lpstr>Map Each Word in Vocabulary to a Point in Space</vt:lpstr>
      <vt:lpstr>Example Word Geography</vt:lpstr>
      <vt:lpstr>Example Word Geography</vt:lpstr>
      <vt:lpstr>Learn Geographical Relationships</vt:lpstr>
      <vt:lpstr>Word to Vector (Word2Vec)</vt:lpstr>
      <vt:lpstr>Word to Vector (Word2Vec)</vt:lpstr>
      <vt:lpstr>Do we use 2-dimensional embeddings?</vt:lpstr>
      <vt:lpstr>Do we use 2-dimensional embeddings?</vt:lpstr>
      <vt:lpstr>Word to Vector (Word2Vec)</vt:lpstr>
      <vt:lpstr>Word to Vector (Word2Vec)</vt:lpstr>
      <vt:lpstr>Looking up locations in a dictionary</vt:lpstr>
      <vt:lpstr>Converting a sentence to embeddings</vt:lpstr>
      <vt:lpstr>How can we learn the dictionary?</vt:lpstr>
      <vt:lpstr>Unsupervised Learning of Word Vectors</vt:lpstr>
      <vt:lpstr>Model Construction</vt:lpstr>
      <vt:lpstr>PowerPoint Presentation</vt:lpstr>
      <vt:lpstr>PowerPoint Presentation</vt:lpstr>
      <vt:lpstr>Predicting Words</vt:lpstr>
      <vt:lpstr>Predicting Words</vt:lpstr>
      <vt:lpstr>Predicting Words</vt:lpstr>
      <vt:lpstr>Predicting Words</vt:lpstr>
      <vt:lpstr>Predicting Words</vt:lpstr>
      <vt:lpstr>PowerPoint Presentation</vt:lpstr>
      <vt:lpstr>PowerPoint Presentation</vt:lpstr>
      <vt:lpstr>PowerPoint Presentation</vt:lpstr>
      <vt:lpstr>PowerPoint Presentation</vt:lpstr>
      <vt:lpstr>Use More Than a Single Word?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with CBOW</vt:lpstr>
      <vt:lpstr>Some Comments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Carlson, Ph.D.</dc:creator>
  <cp:lastModifiedBy>Naomi Giertych</cp:lastModifiedBy>
  <cp:revision>362</cp:revision>
  <cp:lastPrinted>2018-06-22T18:27:38Z</cp:lastPrinted>
  <dcterms:created xsi:type="dcterms:W3CDTF">2018-06-03T14:52:22Z</dcterms:created>
  <dcterms:modified xsi:type="dcterms:W3CDTF">2020-01-06T18:01:31Z</dcterms:modified>
</cp:coreProperties>
</file>